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6"/>
  </p:normalViewPr>
  <p:slideViewPr>
    <p:cSldViewPr snapToGrid="0" snapToObjects="1">
      <p:cViewPr varScale="1">
        <p:scale>
          <a:sx n="77" d="100"/>
          <a:sy n="77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8F436-CF88-BC49-8005-D7834BA880B9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BE40858-DC0C-6D41-AE51-4A71A9FB88C4}">
      <dgm:prSet phldrT="[Texto]"/>
      <dgm:spPr/>
      <dgm:t>
        <a:bodyPr/>
        <a:lstStyle/>
        <a:p>
          <a:r>
            <a:rPr lang="es-ES" dirty="0"/>
            <a:t>Tecnicatura en Producción Musical y Nuevas Tecnologías</a:t>
          </a:r>
        </a:p>
      </dgm:t>
    </dgm:pt>
    <dgm:pt modelId="{B66521AF-4810-CF4D-864E-504E00DD402B}" type="parTrans" cxnId="{5C0E51DE-77C6-604C-8941-1D075A4F8E94}">
      <dgm:prSet/>
      <dgm:spPr/>
      <dgm:t>
        <a:bodyPr/>
        <a:lstStyle/>
        <a:p>
          <a:endParaRPr lang="es-ES"/>
        </a:p>
      </dgm:t>
    </dgm:pt>
    <dgm:pt modelId="{3F86F320-6215-F343-8BA3-63ACF6C3DDBB}" type="sibTrans" cxnId="{5C0E51DE-77C6-604C-8941-1D075A4F8E94}">
      <dgm:prSet/>
      <dgm:spPr/>
      <dgm:t>
        <a:bodyPr/>
        <a:lstStyle/>
        <a:p>
          <a:endParaRPr lang="es-ES"/>
        </a:p>
      </dgm:t>
    </dgm:pt>
    <dgm:pt modelId="{DB44F994-AAC5-F644-9D54-AD39BBA72974}">
      <dgm:prSet phldrT="[Texto]"/>
      <dgm:spPr/>
      <dgm:t>
        <a:bodyPr/>
        <a:lstStyle/>
        <a:p>
          <a:r>
            <a:rPr lang="es-ES" dirty="0"/>
            <a:t>Elementos del lenguaje musical I</a:t>
          </a:r>
        </a:p>
      </dgm:t>
    </dgm:pt>
    <dgm:pt modelId="{314AD32A-5407-834E-9C0F-78F6EE68E6A4}" type="parTrans" cxnId="{1FC9A67F-9682-D040-BADC-9AF7CBC25163}">
      <dgm:prSet/>
      <dgm:spPr/>
      <dgm:t>
        <a:bodyPr/>
        <a:lstStyle/>
        <a:p>
          <a:endParaRPr lang="es-ES"/>
        </a:p>
      </dgm:t>
    </dgm:pt>
    <dgm:pt modelId="{FBE62583-6A90-954A-AD37-EE1B6EBA97AD}" type="sibTrans" cxnId="{1FC9A67F-9682-D040-BADC-9AF7CBC25163}">
      <dgm:prSet/>
      <dgm:spPr/>
      <dgm:t>
        <a:bodyPr/>
        <a:lstStyle/>
        <a:p>
          <a:endParaRPr lang="es-ES"/>
        </a:p>
      </dgm:t>
    </dgm:pt>
    <dgm:pt modelId="{AE606FE9-DDC2-D14F-8922-C4301D980B8E}">
      <dgm:prSet phldrT="[Texto]"/>
      <dgm:spPr/>
      <dgm:t>
        <a:bodyPr/>
        <a:lstStyle/>
        <a:p>
          <a:r>
            <a:rPr lang="es-ES" dirty="0"/>
            <a:t>Entrenamiento auditivo</a:t>
          </a:r>
        </a:p>
      </dgm:t>
    </dgm:pt>
    <dgm:pt modelId="{6936DFFB-12FE-464B-98C4-DE225B21AB6D}" type="parTrans" cxnId="{4EB9FBA1-27AB-7E41-822E-A1E213C3ECCC}">
      <dgm:prSet/>
      <dgm:spPr/>
      <dgm:t>
        <a:bodyPr/>
        <a:lstStyle/>
        <a:p>
          <a:endParaRPr lang="es-ES"/>
        </a:p>
      </dgm:t>
    </dgm:pt>
    <dgm:pt modelId="{6DD0BC3A-010D-F748-AB80-7FB52517714C}" type="sibTrans" cxnId="{4EB9FBA1-27AB-7E41-822E-A1E213C3ECCC}">
      <dgm:prSet/>
      <dgm:spPr/>
      <dgm:t>
        <a:bodyPr/>
        <a:lstStyle/>
        <a:p>
          <a:endParaRPr lang="es-ES"/>
        </a:p>
      </dgm:t>
    </dgm:pt>
    <dgm:pt modelId="{B3E5FB7B-E749-5C46-9A48-7DB2FEEECA64}">
      <dgm:prSet phldrT="[Texto]"/>
      <dgm:spPr/>
      <dgm:t>
        <a:bodyPr/>
        <a:lstStyle/>
        <a:p>
          <a:r>
            <a:rPr lang="es-ES" dirty="0"/>
            <a:t>Tecnicatura en Creación Musical</a:t>
          </a:r>
        </a:p>
      </dgm:t>
    </dgm:pt>
    <dgm:pt modelId="{24865287-09E1-894D-BF69-370F31F3F927}" type="parTrans" cxnId="{3F083AB9-AC9E-1B4D-9FDD-CE7F75BD49A0}">
      <dgm:prSet/>
      <dgm:spPr/>
      <dgm:t>
        <a:bodyPr/>
        <a:lstStyle/>
        <a:p>
          <a:endParaRPr lang="es-ES"/>
        </a:p>
      </dgm:t>
    </dgm:pt>
    <dgm:pt modelId="{82C8175C-6AF7-294E-A3BB-F759E03DD9EC}" type="sibTrans" cxnId="{3F083AB9-AC9E-1B4D-9FDD-CE7F75BD49A0}">
      <dgm:prSet/>
      <dgm:spPr/>
      <dgm:t>
        <a:bodyPr/>
        <a:lstStyle/>
        <a:p>
          <a:endParaRPr lang="es-ES"/>
        </a:p>
      </dgm:t>
    </dgm:pt>
    <dgm:pt modelId="{6011015F-886F-8548-B404-864361C08CDC}">
      <dgm:prSet phldrT="[Texto]"/>
      <dgm:spPr/>
      <dgm:t>
        <a:bodyPr/>
        <a:lstStyle/>
        <a:p>
          <a:r>
            <a:rPr lang="es-ES" dirty="0"/>
            <a:t>Elementos del lenguaje musical I</a:t>
          </a:r>
        </a:p>
      </dgm:t>
    </dgm:pt>
    <dgm:pt modelId="{CCD5344F-9F97-F94E-9859-CB206CE43857}" type="parTrans" cxnId="{C7244A5C-3E36-5B44-B271-878CEC5DFCF3}">
      <dgm:prSet/>
      <dgm:spPr/>
      <dgm:t>
        <a:bodyPr/>
        <a:lstStyle/>
        <a:p>
          <a:endParaRPr lang="es-ES"/>
        </a:p>
      </dgm:t>
    </dgm:pt>
    <dgm:pt modelId="{B57C0770-BC52-9148-80DE-F64114226F3D}" type="sibTrans" cxnId="{C7244A5C-3E36-5B44-B271-878CEC5DFCF3}">
      <dgm:prSet/>
      <dgm:spPr/>
      <dgm:t>
        <a:bodyPr/>
        <a:lstStyle/>
        <a:p>
          <a:endParaRPr lang="es-ES"/>
        </a:p>
      </dgm:t>
    </dgm:pt>
    <dgm:pt modelId="{CAEC02DB-56F8-4E43-A6CB-79AC429E489D}">
      <dgm:prSet phldrT="[Texto]"/>
      <dgm:spPr/>
      <dgm:t>
        <a:bodyPr/>
        <a:lstStyle/>
        <a:p>
          <a:r>
            <a:rPr lang="es-ES" dirty="0"/>
            <a:t>Introducción a la creación musical</a:t>
          </a:r>
        </a:p>
      </dgm:t>
    </dgm:pt>
    <dgm:pt modelId="{A8DFD3FD-0655-984A-96D6-446647E65CD4}" type="parTrans" cxnId="{6F01F9C9-F7D9-9F49-A4F9-2F61F1748317}">
      <dgm:prSet/>
      <dgm:spPr/>
      <dgm:t>
        <a:bodyPr/>
        <a:lstStyle/>
        <a:p>
          <a:endParaRPr lang="es-ES"/>
        </a:p>
      </dgm:t>
    </dgm:pt>
    <dgm:pt modelId="{BE286F04-81DD-6444-BE81-43DCD707F110}" type="sibTrans" cxnId="{6F01F9C9-F7D9-9F49-A4F9-2F61F1748317}">
      <dgm:prSet/>
      <dgm:spPr/>
      <dgm:t>
        <a:bodyPr/>
        <a:lstStyle/>
        <a:p>
          <a:endParaRPr lang="es-ES"/>
        </a:p>
      </dgm:t>
    </dgm:pt>
    <dgm:pt modelId="{ED6B752D-605D-7543-8A7C-74031CF9756C}">
      <dgm:prSet/>
      <dgm:spPr/>
      <dgm:t>
        <a:bodyPr/>
        <a:lstStyle/>
        <a:p>
          <a:r>
            <a:rPr lang="es-ES" dirty="0"/>
            <a:t>Audio perceptiva I (electivo)</a:t>
          </a:r>
        </a:p>
      </dgm:t>
    </dgm:pt>
    <dgm:pt modelId="{CBE0B4F2-5E1D-F243-AA55-0F2E392A897E}" type="parTrans" cxnId="{8AEA29B3-4A14-7748-AB07-F2649C0ACD6E}">
      <dgm:prSet/>
      <dgm:spPr/>
      <dgm:t>
        <a:bodyPr/>
        <a:lstStyle/>
        <a:p>
          <a:endParaRPr lang="es-ES"/>
        </a:p>
      </dgm:t>
    </dgm:pt>
    <dgm:pt modelId="{F9B10507-7E6E-5C4D-BFD6-5DDC54ADD119}" type="sibTrans" cxnId="{8AEA29B3-4A14-7748-AB07-F2649C0ACD6E}">
      <dgm:prSet/>
      <dgm:spPr/>
      <dgm:t>
        <a:bodyPr/>
        <a:lstStyle/>
        <a:p>
          <a:endParaRPr lang="es-ES"/>
        </a:p>
      </dgm:t>
    </dgm:pt>
    <dgm:pt modelId="{BACEEDC6-D31C-E248-BC09-651F6A6666ED}">
      <dgm:prSet/>
      <dgm:spPr/>
      <dgm:t>
        <a:bodyPr/>
        <a:lstStyle/>
        <a:p>
          <a:r>
            <a:rPr lang="es-ES" dirty="0"/>
            <a:t>Audio perceptiva I</a:t>
          </a:r>
        </a:p>
      </dgm:t>
    </dgm:pt>
    <dgm:pt modelId="{3D648E1F-8B9E-D54F-9174-62E009770CB8}" type="parTrans" cxnId="{298ECEA5-4B0C-6544-A307-03AA82D71A21}">
      <dgm:prSet/>
      <dgm:spPr/>
      <dgm:t>
        <a:bodyPr/>
        <a:lstStyle/>
        <a:p>
          <a:endParaRPr lang="es-ES"/>
        </a:p>
      </dgm:t>
    </dgm:pt>
    <dgm:pt modelId="{A1D952A1-D908-B744-9F94-66FEF03FC4B8}" type="sibTrans" cxnId="{298ECEA5-4B0C-6544-A307-03AA82D71A21}">
      <dgm:prSet/>
      <dgm:spPr/>
      <dgm:t>
        <a:bodyPr/>
        <a:lstStyle/>
        <a:p>
          <a:endParaRPr lang="es-ES"/>
        </a:p>
      </dgm:t>
    </dgm:pt>
    <dgm:pt modelId="{C80363E3-B59D-F34E-B89C-29AC0AA1A2BA}" type="pres">
      <dgm:prSet presAssocID="{5288F436-CF88-BC49-8005-D7834BA880B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4410C53-98A7-954E-A6BA-78C982D97BAB}" type="pres">
      <dgm:prSet presAssocID="{8BE40858-DC0C-6D41-AE51-4A71A9FB88C4}" presName="root" presStyleCnt="0"/>
      <dgm:spPr/>
    </dgm:pt>
    <dgm:pt modelId="{F27CBB81-6E46-2743-BF4C-AAE489AC0B41}" type="pres">
      <dgm:prSet presAssocID="{8BE40858-DC0C-6D41-AE51-4A71A9FB88C4}" presName="rootComposite" presStyleCnt="0"/>
      <dgm:spPr/>
    </dgm:pt>
    <dgm:pt modelId="{42860E10-59E1-2449-B957-174FCE19A0B4}" type="pres">
      <dgm:prSet presAssocID="{8BE40858-DC0C-6D41-AE51-4A71A9FB88C4}" presName="rootText" presStyleLbl="node1" presStyleIdx="0" presStyleCnt="2"/>
      <dgm:spPr/>
      <dgm:t>
        <a:bodyPr/>
        <a:lstStyle/>
        <a:p>
          <a:endParaRPr lang="es-ES"/>
        </a:p>
      </dgm:t>
    </dgm:pt>
    <dgm:pt modelId="{D9679EB9-9576-5E42-9A36-46E8D20575BF}" type="pres">
      <dgm:prSet presAssocID="{8BE40858-DC0C-6D41-AE51-4A71A9FB88C4}" presName="rootConnector" presStyleLbl="node1" presStyleIdx="0" presStyleCnt="2"/>
      <dgm:spPr/>
      <dgm:t>
        <a:bodyPr/>
        <a:lstStyle/>
        <a:p>
          <a:endParaRPr lang="es-ES"/>
        </a:p>
      </dgm:t>
    </dgm:pt>
    <dgm:pt modelId="{D21FED02-1999-614C-AC74-3FC90C6A3FB7}" type="pres">
      <dgm:prSet presAssocID="{8BE40858-DC0C-6D41-AE51-4A71A9FB88C4}" presName="childShape" presStyleCnt="0"/>
      <dgm:spPr/>
    </dgm:pt>
    <dgm:pt modelId="{8225A488-611C-9C48-B17C-D6911AF2A1D2}" type="pres">
      <dgm:prSet presAssocID="{314AD32A-5407-834E-9C0F-78F6EE68E6A4}" presName="Name13" presStyleLbl="parChTrans1D2" presStyleIdx="0" presStyleCnt="6"/>
      <dgm:spPr/>
      <dgm:t>
        <a:bodyPr/>
        <a:lstStyle/>
        <a:p>
          <a:endParaRPr lang="es-ES"/>
        </a:p>
      </dgm:t>
    </dgm:pt>
    <dgm:pt modelId="{12F9F356-7057-6A4C-BCBD-AA1283202599}" type="pres">
      <dgm:prSet presAssocID="{DB44F994-AAC5-F644-9D54-AD39BBA7297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F87BD2-715C-CB4F-BC9B-078C6110EF6B}" type="pres">
      <dgm:prSet presAssocID="{CBE0B4F2-5E1D-F243-AA55-0F2E392A897E}" presName="Name13" presStyleLbl="parChTrans1D2" presStyleIdx="1" presStyleCnt="6"/>
      <dgm:spPr/>
      <dgm:t>
        <a:bodyPr/>
        <a:lstStyle/>
        <a:p>
          <a:endParaRPr lang="es-ES"/>
        </a:p>
      </dgm:t>
    </dgm:pt>
    <dgm:pt modelId="{9C49AEF1-B86F-8141-9405-7E8ED8D20B1F}" type="pres">
      <dgm:prSet presAssocID="{ED6B752D-605D-7543-8A7C-74031CF9756C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E9FF1C-74F2-1E4A-B768-252D93165388}" type="pres">
      <dgm:prSet presAssocID="{6936DFFB-12FE-464B-98C4-DE225B21AB6D}" presName="Name13" presStyleLbl="parChTrans1D2" presStyleIdx="2" presStyleCnt="6"/>
      <dgm:spPr/>
      <dgm:t>
        <a:bodyPr/>
        <a:lstStyle/>
        <a:p>
          <a:endParaRPr lang="es-ES"/>
        </a:p>
      </dgm:t>
    </dgm:pt>
    <dgm:pt modelId="{C21BC12F-09FB-2443-B4E5-3549094C81FC}" type="pres">
      <dgm:prSet presAssocID="{AE606FE9-DDC2-D14F-8922-C4301D980B8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583F53-B6AE-B040-9E71-41521A89074F}" type="pres">
      <dgm:prSet presAssocID="{B3E5FB7B-E749-5C46-9A48-7DB2FEEECA64}" presName="root" presStyleCnt="0"/>
      <dgm:spPr/>
    </dgm:pt>
    <dgm:pt modelId="{AAC111ED-EFCF-384E-AAFC-346F3A373FDA}" type="pres">
      <dgm:prSet presAssocID="{B3E5FB7B-E749-5C46-9A48-7DB2FEEECA64}" presName="rootComposite" presStyleCnt="0"/>
      <dgm:spPr/>
    </dgm:pt>
    <dgm:pt modelId="{51A8DDF1-0CA8-BB46-9E38-EABA11E40C9F}" type="pres">
      <dgm:prSet presAssocID="{B3E5FB7B-E749-5C46-9A48-7DB2FEEECA64}" presName="rootText" presStyleLbl="node1" presStyleIdx="1" presStyleCnt="2"/>
      <dgm:spPr/>
      <dgm:t>
        <a:bodyPr/>
        <a:lstStyle/>
        <a:p>
          <a:endParaRPr lang="es-ES"/>
        </a:p>
      </dgm:t>
    </dgm:pt>
    <dgm:pt modelId="{43CB2D34-B48F-8641-A5D5-A9918D6D47B0}" type="pres">
      <dgm:prSet presAssocID="{B3E5FB7B-E749-5C46-9A48-7DB2FEEECA64}" presName="rootConnector" presStyleLbl="node1" presStyleIdx="1" presStyleCnt="2"/>
      <dgm:spPr/>
      <dgm:t>
        <a:bodyPr/>
        <a:lstStyle/>
        <a:p>
          <a:endParaRPr lang="es-ES"/>
        </a:p>
      </dgm:t>
    </dgm:pt>
    <dgm:pt modelId="{B48A7764-FA0E-DC40-A668-A93447B16C69}" type="pres">
      <dgm:prSet presAssocID="{B3E5FB7B-E749-5C46-9A48-7DB2FEEECA64}" presName="childShape" presStyleCnt="0"/>
      <dgm:spPr/>
    </dgm:pt>
    <dgm:pt modelId="{706972D3-F73F-9E43-AD99-86E9F5FE4DFE}" type="pres">
      <dgm:prSet presAssocID="{CCD5344F-9F97-F94E-9859-CB206CE43857}" presName="Name13" presStyleLbl="parChTrans1D2" presStyleIdx="3" presStyleCnt="6"/>
      <dgm:spPr/>
      <dgm:t>
        <a:bodyPr/>
        <a:lstStyle/>
        <a:p>
          <a:endParaRPr lang="es-ES"/>
        </a:p>
      </dgm:t>
    </dgm:pt>
    <dgm:pt modelId="{185C33E1-0D4E-9C4C-87C2-8A6D30891BFF}" type="pres">
      <dgm:prSet presAssocID="{6011015F-886F-8548-B404-864361C08CDC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9C0A4C-E14B-CA4A-8D12-82A157485715}" type="pres">
      <dgm:prSet presAssocID="{3D648E1F-8B9E-D54F-9174-62E009770CB8}" presName="Name13" presStyleLbl="parChTrans1D2" presStyleIdx="4" presStyleCnt="6"/>
      <dgm:spPr/>
      <dgm:t>
        <a:bodyPr/>
        <a:lstStyle/>
        <a:p>
          <a:endParaRPr lang="es-ES"/>
        </a:p>
      </dgm:t>
    </dgm:pt>
    <dgm:pt modelId="{13D916CA-E4EF-5743-A61E-1F81E5F1DE81}" type="pres">
      <dgm:prSet presAssocID="{BACEEDC6-D31C-E248-BC09-651F6A6666ED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C18CC7-E4E8-B64B-8D32-7FC18B19C2B6}" type="pres">
      <dgm:prSet presAssocID="{A8DFD3FD-0655-984A-96D6-446647E65CD4}" presName="Name13" presStyleLbl="parChTrans1D2" presStyleIdx="5" presStyleCnt="6"/>
      <dgm:spPr/>
      <dgm:t>
        <a:bodyPr/>
        <a:lstStyle/>
        <a:p>
          <a:endParaRPr lang="es-ES"/>
        </a:p>
      </dgm:t>
    </dgm:pt>
    <dgm:pt modelId="{98C2B140-DC74-D64A-83E8-E691C2D461E9}" type="pres">
      <dgm:prSet presAssocID="{CAEC02DB-56F8-4E43-A6CB-79AC429E489D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6319E9E-3CE2-4540-A604-B2D77C87286D}" type="presOf" srcId="{3D648E1F-8B9E-D54F-9174-62E009770CB8}" destId="{0D9C0A4C-E14B-CA4A-8D12-82A157485715}" srcOrd="0" destOrd="0" presId="urn:microsoft.com/office/officeart/2005/8/layout/hierarchy3"/>
    <dgm:cxn modelId="{5840A613-978A-1242-8F4E-581DF5685DDC}" type="presOf" srcId="{8BE40858-DC0C-6D41-AE51-4A71A9FB88C4}" destId="{D9679EB9-9576-5E42-9A36-46E8D20575BF}" srcOrd="1" destOrd="0" presId="urn:microsoft.com/office/officeart/2005/8/layout/hierarchy3"/>
    <dgm:cxn modelId="{C7244A5C-3E36-5B44-B271-878CEC5DFCF3}" srcId="{B3E5FB7B-E749-5C46-9A48-7DB2FEEECA64}" destId="{6011015F-886F-8548-B404-864361C08CDC}" srcOrd="0" destOrd="0" parTransId="{CCD5344F-9F97-F94E-9859-CB206CE43857}" sibTransId="{B57C0770-BC52-9148-80DE-F64114226F3D}"/>
    <dgm:cxn modelId="{298ECEA5-4B0C-6544-A307-03AA82D71A21}" srcId="{B3E5FB7B-E749-5C46-9A48-7DB2FEEECA64}" destId="{BACEEDC6-D31C-E248-BC09-651F6A6666ED}" srcOrd="1" destOrd="0" parTransId="{3D648E1F-8B9E-D54F-9174-62E009770CB8}" sibTransId="{A1D952A1-D908-B744-9F94-66FEF03FC4B8}"/>
    <dgm:cxn modelId="{E2415F22-3672-8A4A-BFDE-AA9C0C393ABC}" type="presOf" srcId="{DB44F994-AAC5-F644-9D54-AD39BBA72974}" destId="{12F9F356-7057-6A4C-BCBD-AA1283202599}" srcOrd="0" destOrd="0" presId="urn:microsoft.com/office/officeart/2005/8/layout/hierarchy3"/>
    <dgm:cxn modelId="{B01708C3-9E4E-3E4C-BC2C-0AFA4FF15F66}" type="presOf" srcId="{5288F436-CF88-BC49-8005-D7834BA880B9}" destId="{C80363E3-B59D-F34E-B89C-29AC0AA1A2BA}" srcOrd="0" destOrd="0" presId="urn:microsoft.com/office/officeart/2005/8/layout/hierarchy3"/>
    <dgm:cxn modelId="{272B0214-1DAD-714C-97C2-289E6D8CBE9B}" type="presOf" srcId="{A8DFD3FD-0655-984A-96D6-446647E65CD4}" destId="{F0C18CC7-E4E8-B64B-8D32-7FC18B19C2B6}" srcOrd="0" destOrd="0" presId="urn:microsoft.com/office/officeart/2005/8/layout/hierarchy3"/>
    <dgm:cxn modelId="{6F01F9C9-F7D9-9F49-A4F9-2F61F1748317}" srcId="{B3E5FB7B-E749-5C46-9A48-7DB2FEEECA64}" destId="{CAEC02DB-56F8-4E43-A6CB-79AC429E489D}" srcOrd="2" destOrd="0" parTransId="{A8DFD3FD-0655-984A-96D6-446647E65CD4}" sibTransId="{BE286F04-81DD-6444-BE81-43DCD707F110}"/>
    <dgm:cxn modelId="{CFBCC3F0-7CF3-1B4C-A48C-542519C68F09}" type="presOf" srcId="{8BE40858-DC0C-6D41-AE51-4A71A9FB88C4}" destId="{42860E10-59E1-2449-B957-174FCE19A0B4}" srcOrd="0" destOrd="0" presId="urn:microsoft.com/office/officeart/2005/8/layout/hierarchy3"/>
    <dgm:cxn modelId="{6B88A1AB-1748-3646-8597-E16605107E47}" type="presOf" srcId="{B3E5FB7B-E749-5C46-9A48-7DB2FEEECA64}" destId="{43CB2D34-B48F-8641-A5D5-A9918D6D47B0}" srcOrd="1" destOrd="0" presId="urn:microsoft.com/office/officeart/2005/8/layout/hierarchy3"/>
    <dgm:cxn modelId="{BF01EDD6-B626-694F-9BC0-0708C01C0E50}" type="presOf" srcId="{B3E5FB7B-E749-5C46-9A48-7DB2FEEECA64}" destId="{51A8DDF1-0CA8-BB46-9E38-EABA11E40C9F}" srcOrd="0" destOrd="0" presId="urn:microsoft.com/office/officeart/2005/8/layout/hierarchy3"/>
    <dgm:cxn modelId="{1FC9A67F-9682-D040-BADC-9AF7CBC25163}" srcId="{8BE40858-DC0C-6D41-AE51-4A71A9FB88C4}" destId="{DB44F994-AAC5-F644-9D54-AD39BBA72974}" srcOrd="0" destOrd="0" parTransId="{314AD32A-5407-834E-9C0F-78F6EE68E6A4}" sibTransId="{FBE62583-6A90-954A-AD37-EE1B6EBA97AD}"/>
    <dgm:cxn modelId="{90E704CA-DCD4-5B46-9AF8-25D7ABA2598B}" type="presOf" srcId="{314AD32A-5407-834E-9C0F-78F6EE68E6A4}" destId="{8225A488-611C-9C48-B17C-D6911AF2A1D2}" srcOrd="0" destOrd="0" presId="urn:microsoft.com/office/officeart/2005/8/layout/hierarchy3"/>
    <dgm:cxn modelId="{4E8F0315-8F11-5D4B-B994-F5B3DC6B830B}" type="presOf" srcId="{AE606FE9-DDC2-D14F-8922-C4301D980B8E}" destId="{C21BC12F-09FB-2443-B4E5-3549094C81FC}" srcOrd="0" destOrd="0" presId="urn:microsoft.com/office/officeart/2005/8/layout/hierarchy3"/>
    <dgm:cxn modelId="{18C1FF31-8363-B246-8FE5-4CFC5515D1A8}" type="presOf" srcId="{6011015F-886F-8548-B404-864361C08CDC}" destId="{185C33E1-0D4E-9C4C-87C2-8A6D30891BFF}" srcOrd="0" destOrd="0" presId="urn:microsoft.com/office/officeart/2005/8/layout/hierarchy3"/>
    <dgm:cxn modelId="{3F083AB9-AC9E-1B4D-9FDD-CE7F75BD49A0}" srcId="{5288F436-CF88-BC49-8005-D7834BA880B9}" destId="{B3E5FB7B-E749-5C46-9A48-7DB2FEEECA64}" srcOrd="1" destOrd="0" parTransId="{24865287-09E1-894D-BF69-370F31F3F927}" sibTransId="{82C8175C-6AF7-294E-A3BB-F759E03DD9EC}"/>
    <dgm:cxn modelId="{F9EEC5EB-C5C9-6C41-90E0-A41B40984941}" type="presOf" srcId="{CCD5344F-9F97-F94E-9859-CB206CE43857}" destId="{706972D3-F73F-9E43-AD99-86E9F5FE4DFE}" srcOrd="0" destOrd="0" presId="urn:microsoft.com/office/officeart/2005/8/layout/hierarchy3"/>
    <dgm:cxn modelId="{5DED260C-6A99-6940-9205-C6C3EC19BBD4}" type="presOf" srcId="{CAEC02DB-56F8-4E43-A6CB-79AC429E489D}" destId="{98C2B140-DC74-D64A-83E8-E691C2D461E9}" srcOrd="0" destOrd="0" presId="urn:microsoft.com/office/officeart/2005/8/layout/hierarchy3"/>
    <dgm:cxn modelId="{4CA76B24-25E4-0149-BBBA-32E6D54C5DC1}" type="presOf" srcId="{CBE0B4F2-5E1D-F243-AA55-0F2E392A897E}" destId="{E9F87BD2-715C-CB4F-BC9B-078C6110EF6B}" srcOrd="0" destOrd="0" presId="urn:microsoft.com/office/officeart/2005/8/layout/hierarchy3"/>
    <dgm:cxn modelId="{68C7AFE4-2560-614A-8BF3-16B5DB6148E3}" type="presOf" srcId="{ED6B752D-605D-7543-8A7C-74031CF9756C}" destId="{9C49AEF1-B86F-8141-9405-7E8ED8D20B1F}" srcOrd="0" destOrd="0" presId="urn:microsoft.com/office/officeart/2005/8/layout/hierarchy3"/>
    <dgm:cxn modelId="{A126959E-7ACE-9343-8FC8-A1EF6FAC37F0}" type="presOf" srcId="{6936DFFB-12FE-464B-98C4-DE225B21AB6D}" destId="{D0E9FF1C-74F2-1E4A-B768-252D93165388}" srcOrd="0" destOrd="0" presId="urn:microsoft.com/office/officeart/2005/8/layout/hierarchy3"/>
    <dgm:cxn modelId="{8A0F01CF-AFB1-5848-A360-A574A0A02C0C}" type="presOf" srcId="{BACEEDC6-D31C-E248-BC09-651F6A6666ED}" destId="{13D916CA-E4EF-5743-A61E-1F81E5F1DE81}" srcOrd="0" destOrd="0" presId="urn:microsoft.com/office/officeart/2005/8/layout/hierarchy3"/>
    <dgm:cxn modelId="{4EB9FBA1-27AB-7E41-822E-A1E213C3ECCC}" srcId="{8BE40858-DC0C-6D41-AE51-4A71A9FB88C4}" destId="{AE606FE9-DDC2-D14F-8922-C4301D980B8E}" srcOrd="2" destOrd="0" parTransId="{6936DFFB-12FE-464B-98C4-DE225B21AB6D}" sibTransId="{6DD0BC3A-010D-F748-AB80-7FB52517714C}"/>
    <dgm:cxn modelId="{8AEA29B3-4A14-7748-AB07-F2649C0ACD6E}" srcId="{8BE40858-DC0C-6D41-AE51-4A71A9FB88C4}" destId="{ED6B752D-605D-7543-8A7C-74031CF9756C}" srcOrd="1" destOrd="0" parTransId="{CBE0B4F2-5E1D-F243-AA55-0F2E392A897E}" sibTransId="{F9B10507-7E6E-5C4D-BFD6-5DDC54ADD119}"/>
    <dgm:cxn modelId="{5C0E51DE-77C6-604C-8941-1D075A4F8E94}" srcId="{5288F436-CF88-BC49-8005-D7834BA880B9}" destId="{8BE40858-DC0C-6D41-AE51-4A71A9FB88C4}" srcOrd="0" destOrd="0" parTransId="{B66521AF-4810-CF4D-864E-504E00DD402B}" sibTransId="{3F86F320-6215-F343-8BA3-63ACF6C3DDBB}"/>
    <dgm:cxn modelId="{2016354A-4644-EC43-B063-03BFD32E1FE4}" type="presParOf" srcId="{C80363E3-B59D-F34E-B89C-29AC0AA1A2BA}" destId="{94410C53-98A7-954E-A6BA-78C982D97BAB}" srcOrd="0" destOrd="0" presId="urn:microsoft.com/office/officeart/2005/8/layout/hierarchy3"/>
    <dgm:cxn modelId="{72222403-CB75-9D42-86BE-6DA559FCBC3A}" type="presParOf" srcId="{94410C53-98A7-954E-A6BA-78C982D97BAB}" destId="{F27CBB81-6E46-2743-BF4C-AAE489AC0B41}" srcOrd="0" destOrd="0" presId="urn:microsoft.com/office/officeart/2005/8/layout/hierarchy3"/>
    <dgm:cxn modelId="{8861B243-2ACA-C44E-ADC8-EDE1127CAD20}" type="presParOf" srcId="{F27CBB81-6E46-2743-BF4C-AAE489AC0B41}" destId="{42860E10-59E1-2449-B957-174FCE19A0B4}" srcOrd="0" destOrd="0" presId="urn:microsoft.com/office/officeart/2005/8/layout/hierarchy3"/>
    <dgm:cxn modelId="{2C23187D-4693-B745-8BCC-3F0EDD539AA3}" type="presParOf" srcId="{F27CBB81-6E46-2743-BF4C-AAE489AC0B41}" destId="{D9679EB9-9576-5E42-9A36-46E8D20575BF}" srcOrd="1" destOrd="0" presId="urn:microsoft.com/office/officeart/2005/8/layout/hierarchy3"/>
    <dgm:cxn modelId="{79D1CD0E-6072-B84E-91BB-290FDE1370D0}" type="presParOf" srcId="{94410C53-98A7-954E-A6BA-78C982D97BAB}" destId="{D21FED02-1999-614C-AC74-3FC90C6A3FB7}" srcOrd="1" destOrd="0" presId="urn:microsoft.com/office/officeart/2005/8/layout/hierarchy3"/>
    <dgm:cxn modelId="{C5F14600-57A0-0946-A6FC-9B0189F0E56F}" type="presParOf" srcId="{D21FED02-1999-614C-AC74-3FC90C6A3FB7}" destId="{8225A488-611C-9C48-B17C-D6911AF2A1D2}" srcOrd="0" destOrd="0" presId="urn:microsoft.com/office/officeart/2005/8/layout/hierarchy3"/>
    <dgm:cxn modelId="{FF9B36B8-264D-BB47-8C67-24C6940117BE}" type="presParOf" srcId="{D21FED02-1999-614C-AC74-3FC90C6A3FB7}" destId="{12F9F356-7057-6A4C-BCBD-AA1283202599}" srcOrd="1" destOrd="0" presId="urn:microsoft.com/office/officeart/2005/8/layout/hierarchy3"/>
    <dgm:cxn modelId="{4DB57DA8-8104-0544-9508-93CEEE05A54F}" type="presParOf" srcId="{D21FED02-1999-614C-AC74-3FC90C6A3FB7}" destId="{E9F87BD2-715C-CB4F-BC9B-078C6110EF6B}" srcOrd="2" destOrd="0" presId="urn:microsoft.com/office/officeart/2005/8/layout/hierarchy3"/>
    <dgm:cxn modelId="{28EF877D-62C4-6E46-A619-27E6DC4AAEF6}" type="presParOf" srcId="{D21FED02-1999-614C-AC74-3FC90C6A3FB7}" destId="{9C49AEF1-B86F-8141-9405-7E8ED8D20B1F}" srcOrd="3" destOrd="0" presId="urn:microsoft.com/office/officeart/2005/8/layout/hierarchy3"/>
    <dgm:cxn modelId="{5559756F-9A48-1246-9F85-F4EE469C5FC7}" type="presParOf" srcId="{D21FED02-1999-614C-AC74-3FC90C6A3FB7}" destId="{D0E9FF1C-74F2-1E4A-B768-252D93165388}" srcOrd="4" destOrd="0" presId="urn:microsoft.com/office/officeart/2005/8/layout/hierarchy3"/>
    <dgm:cxn modelId="{805604DB-588F-AA47-853B-EC06ABDBA708}" type="presParOf" srcId="{D21FED02-1999-614C-AC74-3FC90C6A3FB7}" destId="{C21BC12F-09FB-2443-B4E5-3549094C81FC}" srcOrd="5" destOrd="0" presId="urn:microsoft.com/office/officeart/2005/8/layout/hierarchy3"/>
    <dgm:cxn modelId="{209F6EAC-E5C2-CF40-A43E-62B3BC0255E8}" type="presParOf" srcId="{C80363E3-B59D-F34E-B89C-29AC0AA1A2BA}" destId="{F1583F53-B6AE-B040-9E71-41521A89074F}" srcOrd="1" destOrd="0" presId="urn:microsoft.com/office/officeart/2005/8/layout/hierarchy3"/>
    <dgm:cxn modelId="{0FEB0FDD-9E75-6A44-A350-FF2F3DEC7151}" type="presParOf" srcId="{F1583F53-B6AE-B040-9E71-41521A89074F}" destId="{AAC111ED-EFCF-384E-AAFC-346F3A373FDA}" srcOrd="0" destOrd="0" presId="urn:microsoft.com/office/officeart/2005/8/layout/hierarchy3"/>
    <dgm:cxn modelId="{7D7C27AB-F8E3-DD48-8F35-18BC15E41951}" type="presParOf" srcId="{AAC111ED-EFCF-384E-AAFC-346F3A373FDA}" destId="{51A8DDF1-0CA8-BB46-9E38-EABA11E40C9F}" srcOrd="0" destOrd="0" presId="urn:microsoft.com/office/officeart/2005/8/layout/hierarchy3"/>
    <dgm:cxn modelId="{F81D0A72-04C7-A04B-A5B9-ECE6215DCF72}" type="presParOf" srcId="{AAC111ED-EFCF-384E-AAFC-346F3A373FDA}" destId="{43CB2D34-B48F-8641-A5D5-A9918D6D47B0}" srcOrd="1" destOrd="0" presId="urn:microsoft.com/office/officeart/2005/8/layout/hierarchy3"/>
    <dgm:cxn modelId="{6B1C83E0-874A-8B44-AEBB-CF0DFAD46D6F}" type="presParOf" srcId="{F1583F53-B6AE-B040-9E71-41521A89074F}" destId="{B48A7764-FA0E-DC40-A668-A93447B16C69}" srcOrd="1" destOrd="0" presId="urn:microsoft.com/office/officeart/2005/8/layout/hierarchy3"/>
    <dgm:cxn modelId="{BD874FBB-DB3F-CC4C-9094-6010F8EAE6F7}" type="presParOf" srcId="{B48A7764-FA0E-DC40-A668-A93447B16C69}" destId="{706972D3-F73F-9E43-AD99-86E9F5FE4DFE}" srcOrd="0" destOrd="0" presId="urn:microsoft.com/office/officeart/2005/8/layout/hierarchy3"/>
    <dgm:cxn modelId="{C6AA8869-F912-A34D-B7F1-B546B7B731D2}" type="presParOf" srcId="{B48A7764-FA0E-DC40-A668-A93447B16C69}" destId="{185C33E1-0D4E-9C4C-87C2-8A6D30891BFF}" srcOrd="1" destOrd="0" presId="urn:microsoft.com/office/officeart/2005/8/layout/hierarchy3"/>
    <dgm:cxn modelId="{6589E9AA-9CD4-4C49-9BD6-6F99736AC10F}" type="presParOf" srcId="{B48A7764-FA0E-DC40-A668-A93447B16C69}" destId="{0D9C0A4C-E14B-CA4A-8D12-82A157485715}" srcOrd="2" destOrd="0" presId="urn:microsoft.com/office/officeart/2005/8/layout/hierarchy3"/>
    <dgm:cxn modelId="{B2807FB3-0F76-E849-A282-A41126F14BDC}" type="presParOf" srcId="{B48A7764-FA0E-DC40-A668-A93447B16C69}" destId="{13D916CA-E4EF-5743-A61E-1F81E5F1DE81}" srcOrd="3" destOrd="0" presId="urn:microsoft.com/office/officeart/2005/8/layout/hierarchy3"/>
    <dgm:cxn modelId="{F0DD4AC6-143F-B442-BED5-2473FEB5657C}" type="presParOf" srcId="{B48A7764-FA0E-DC40-A668-A93447B16C69}" destId="{F0C18CC7-E4E8-B64B-8D32-7FC18B19C2B6}" srcOrd="4" destOrd="0" presId="urn:microsoft.com/office/officeart/2005/8/layout/hierarchy3"/>
    <dgm:cxn modelId="{32929CD6-CBE2-CB4E-9361-F0BF1F87DDF6}" type="presParOf" srcId="{B48A7764-FA0E-DC40-A668-A93447B16C69}" destId="{98C2B140-DC74-D64A-83E8-E691C2D461E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B8A057-6514-B945-9EE4-9FFCE121D7D3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58BBADE-632D-3C42-9F34-1809CEF5FBDB}">
      <dgm:prSet phldrT="[Texto]"/>
      <dgm:spPr/>
      <dgm:t>
        <a:bodyPr/>
        <a:lstStyle/>
        <a:p>
          <a:r>
            <a:rPr lang="es-ES" dirty="0"/>
            <a:t>Tecnicatura en Producción Musical y Nuevas Tecnologías	</a:t>
          </a:r>
        </a:p>
      </dgm:t>
    </dgm:pt>
    <dgm:pt modelId="{55B31C56-4498-DF49-8F54-1BB402685DE4}" type="parTrans" cxnId="{99F56DF2-0DF4-7E4C-9891-F478105583D6}">
      <dgm:prSet/>
      <dgm:spPr/>
      <dgm:t>
        <a:bodyPr/>
        <a:lstStyle/>
        <a:p>
          <a:endParaRPr lang="es-ES"/>
        </a:p>
      </dgm:t>
    </dgm:pt>
    <dgm:pt modelId="{F890B417-E67C-9A4A-8F4A-09FF45E33D94}" type="sibTrans" cxnId="{99F56DF2-0DF4-7E4C-9891-F478105583D6}">
      <dgm:prSet/>
      <dgm:spPr/>
      <dgm:t>
        <a:bodyPr/>
        <a:lstStyle/>
        <a:p>
          <a:endParaRPr lang="es-ES"/>
        </a:p>
      </dgm:t>
    </dgm:pt>
    <dgm:pt modelId="{37CE9E16-6029-3B43-86C5-243EFA4E2A51}">
      <dgm:prSet phldrT="[Texto]"/>
      <dgm:spPr/>
      <dgm:t>
        <a:bodyPr/>
        <a:lstStyle/>
        <a:p>
          <a:r>
            <a:rPr lang="es-ES" dirty="0"/>
            <a:t>Acústica y </a:t>
          </a:r>
          <a:r>
            <a:rPr lang="es-ES" dirty="0" err="1"/>
            <a:t>psicoacústica</a:t>
          </a:r>
          <a:endParaRPr lang="es-ES" dirty="0"/>
        </a:p>
      </dgm:t>
    </dgm:pt>
    <dgm:pt modelId="{8B04DCF9-963C-1049-BE4F-ADD389091C87}" type="parTrans" cxnId="{DB06CD1A-0B41-D744-9854-1630F0C9E806}">
      <dgm:prSet/>
      <dgm:spPr/>
      <dgm:t>
        <a:bodyPr/>
        <a:lstStyle/>
        <a:p>
          <a:endParaRPr lang="es-ES"/>
        </a:p>
      </dgm:t>
    </dgm:pt>
    <dgm:pt modelId="{E9A88F9B-EECE-7C45-B87E-CEA91CF6C70F}" type="sibTrans" cxnId="{DB06CD1A-0B41-D744-9854-1630F0C9E806}">
      <dgm:prSet/>
      <dgm:spPr/>
      <dgm:t>
        <a:bodyPr/>
        <a:lstStyle/>
        <a:p>
          <a:endParaRPr lang="es-ES"/>
        </a:p>
      </dgm:t>
    </dgm:pt>
    <dgm:pt modelId="{F2059381-23B7-2C40-ADA8-5A2AACE4401D}">
      <dgm:prSet phldrT="[Texto]"/>
      <dgm:spPr/>
      <dgm:t>
        <a:bodyPr/>
        <a:lstStyle/>
        <a:p>
          <a:r>
            <a:rPr lang="es-ES" dirty="0"/>
            <a:t>Audio digital y códigos de control	</a:t>
          </a:r>
        </a:p>
      </dgm:t>
    </dgm:pt>
    <dgm:pt modelId="{067134E8-BEC1-4545-A85C-B95A083419F7}" type="parTrans" cxnId="{6CDA90BB-31D6-864F-B7E9-177E0F16C799}">
      <dgm:prSet/>
      <dgm:spPr/>
      <dgm:t>
        <a:bodyPr/>
        <a:lstStyle/>
        <a:p>
          <a:endParaRPr lang="es-ES"/>
        </a:p>
      </dgm:t>
    </dgm:pt>
    <dgm:pt modelId="{0D59F830-1E31-C74A-9EAE-9B7A59CE393D}" type="sibTrans" cxnId="{6CDA90BB-31D6-864F-B7E9-177E0F16C799}">
      <dgm:prSet/>
      <dgm:spPr/>
      <dgm:t>
        <a:bodyPr/>
        <a:lstStyle/>
        <a:p>
          <a:endParaRPr lang="es-ES"/>
        </a:p>
      </dgm:t>
    </dgm:pt>
    <dgm:pt modelId="{B9A9CC39-8882-4148-88CC-4DF615341789}">
      <dgm:prSet phldrT="[Texto]"/>
      <dgm:spPr/>
      <dgm:t>
        <a:bodyPr/>
        <a:lstStyle/>
        <a:p>
          <a:r>
            <a:rPr lang="es-ES" dirty="0"/>
            <a:t>Tecnicatura en Creación Musical</a:t>
          </a:r>
        </a:p>
      </dgm:t>
    </dgm:pt>
    <dgm:pt modelId="{B9615588-69C2-9340-AADB-B97670F440A0}" type="parTrans" cxnId="{339DF714-F99D-B347-B4C0-C05AFBEF0252}">
      <dgm:prSet/>
      <dgm:spPr/>
      <dgm:t>
        <a:bodyPr/>
        <a:lstStyle/>
        <a:p>
          <a:endParaRPr lang="es-ES"/>
        </a:p>
      </dgm:t>
    </dgm:pt>
    <dgm:pt modelId="{014251B2-DAD3-F84D-9883-CEC2261769B6}" type="sibTrans" cxnId="{339DF714-F99D-B347-B4C0-C05AFBEF0252}">
      <dgm:prSet/>
      <dgm:spPr/>
      <dgm:t>
        <a:bodyPr/>
        <a:lstStyle/>
        <a:p>
          <a:endParaRPr lang="es-ES"/>
        </a:p>
      </dgm:t>
    </dgm:pt>
    <dgm:pt modelId="{090FFA58-52D9-0B45-8EB3-07D95EC2E76C}">
      <dgm:prSet phldrT="[Texto]"/>
      <dgm:spPr/>
      <dgm:t>
        <a:bodyPr/>
        <a:lstStyle/>
        <a:p>
          <a:r>
            <a:rPr lang="es-ES" dirty="0"/>
            <a:t>Acústica y </a:t>
          </a:r>
          <a:r>
            <a:rPr lang="es-ES" dirty="0" err="1"/>
            <a:t>psicoacústica</a:t>
          </a:r>
          <a:endParaRPr lang="es-ES" dirty="0"/>
        </a:p>
      </dgm:t>
    </dgm:pt>
    <dgm:pt modelId="{3931482B-D792-1B4C-AF3E-7AE6F2AED052}" type="parTrans" cxnId="{B7EDB141-8B8E-4343-8953-705BF23DF295}">
      <dgm:prSet/>
      <dgm:spPr/>
      <dgm:t>
        <a:bodyPr/>
        <a:lstStyle/>
        <a:p>
          <a:endParaRPr lang="es-ES"/>
        </a:p>
      </dgm:t>
    </dgm:pt>
    <dgm:pt modelId="{5AE72D83-6BA3-5942-AEAC-8180FB802502}" type="sibTrans" cxnId="{B7EDB141-8B8E-4343-8953-705BF23DF295}">
      <dgm:prSet/>
      <dgm:spPr/>
      <dgm:t>
        <a:bodyPr/>
        <a:lstStyle/>
        <a:p>
          <a:endParaRPr lang="es-ES"/>
        </a:p>
      </dgm:t>
    </dgm:pt>
    <dgm:pt modelId="{51498F23-1721-9245-9C62-4DC167216119}">
      <dgm:prSet phldrT="[Texto]"/>
      <dgm:spPr/>
      <dgm:t>
        <a:bodyPr/>
        <a:lstStyle/>
        <a:p>
          <a:r>
            <a:rPr lang="es-ES" dirty="0"/>
            <a:t>Audio digital y códigos de control</a:t>
          </a:r>
        </a:p>
      </dgm:t>
    </dgm:pt>
    <dgm:pt modelId="{A7BE973C-5FCB-A44F-9D21-633EDF54F58E}" type="parTrans" cxnId="{ACFF6864-1503-0443-941D-AE4FAD7EB8A2}">
      <dgm:prSet/>
      <dgm:spPr/>
      <dgm:t>
        <a:bodyPr/>
        <a:lstStyle/>
        <a:p>
          <a:endParaRPr lang="es-ES"/>
        </a:p>
      </dgm:t>
    </dgm:pt>
    <dgm:pt modelId="{220F0965-8647-6849-B867-D3BD18E03FAA}" type="sibTrans" cxnId="{ACFF6864-1503-0443-941D-AE4FAD7EB8A2}">
      <dgm:prSet/>
      <dgm:spPr/>
      <dgm:t>
        <a:bodyPr/>
        <a:lstStyle/>
        <a:p>
          <a:endParaRPr lang="es-ES"/>
        </a:p>
      </dgm:t>
    </dgm:pt>
    <dgm:pt modelId="{0BEBB520-B7BD-E54D-97FF-3126B2B58B89}">
      <dgm:prSet/>
      <dgm:spPr/>
      <dgm:t>
        <a:bodyPr/>
        <a:lstStyle/>
        <a:p>
          <a:r>
            <a:rPr lang="es-ES" dirty="0"/>
            <a:t>Matemática aplicada al sonido</a:t>
          </a:r>
        </a:p>
      </dgm:t>
    </dgm:pt>
    <dgm:pt modelId="{DD382C93-8ABD-2146-B654-D4D5C78DE2C0}" type="parTrans" cxnId="{3FB01B29-1188-B24C-B65E-8F6196B3A62B}">
      <dgm:prSet/>
      <dgm:spPr/>
      <dgm:t>
        <a:bodyPr/>
        <a:lstStyle/>
        <a:p>
          <a:endParaRPr lang="es-ES"/>
        </a:p>
      </dgm:t>
    </dgm:pt>
    <dgm:pt modelId="{EE3F0CB3-5313-ED4B-A496-4CA1325BD51C}" type="sibTrans" cxnId="{3FB01B29-1188-B24C-B65E-8F6196B3A62B}">
      <dgm:prSet/>
      <dgm:spPr/>
      <dgm:t>
        <a:bodyPr/>
        <a:lstStyle/>
        <a:p>
          <a:endParaRPr lang="es-ES"/>
        </a:p>
      </dgm:t>
    </dgm:pt>
    <dgm:pt modelId="{EE5FE56E-F7BF-DD4D-AE84-43BF74C31783}" type="pres">
      <dgm:prSet presAssocID="{CDB8A057-6514-B945-9EE4-9FFCE121D7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23BDEB5-37BB-1C4C-A04B-4F5BB964C2A9}" type="pres">
      <dgm:prSet presAssocID="{758BBADE-632D-3C42-9F34-1809CEF5FBDB}" presName="root" presStyleCnt="0"/>
      <dgm:spPr/>
    </dgm:pt>
    <dgm:pt modelId="{7031894B-16CB-F949-8472-E3E1FED4BCF6}" type="pres">
      <dgm:prSet presAssocID="{758BBADE-632D-3C42-9F34-1809CEF5FBDB}" presName="rootComposite" presStyleCnt="0"/>
      <dgm:spPr/>
    </dgm:pt>
    <dgm:pt modelId="{B56BDCD6-26AF-164E-A4B2-3C16804C78F0}" type="pres">
      <dgm:prSet presAssocID="{758BBADE-632D-3C42-9F34-1809CEF5FBDB}" presName="rootText" presStyleLbl="node1" presStyleIdx="0" presStyleCnt="2"/>
      <dgm:spPr/>
      <dgm:t>
        <a:bodyPr/>
        <a:lstStyle/>
        <a:p>
          <a:endParaRPr lang="es-ES"/>
        </a:p>
      </dgm:t>
    </dgm:pt>
    <dgm:pt modelId="{76FAE33D-2663-FF47-8128-F23C03CF2068}" type="pres">
      <dgm:prSet presAssocID="{758BBADE-632D-3C42-9F34-1809CEF5FBDB}" presName="rootConnector" presStyleLbl="node1" presStyleIdx="0" presStyleCnt="2"/>
      <dgm:spPr/>
      <dgm:t>
        <a:bodyPr/>
        <a:lstStyle/>
        <a:p>
          <a:endParaRPr lang="es-ES"/>
        </a:p>
      </dgm:t>
    </dgm:pt>
    <dgm:pt modelId="{80658182-3DC8-E946-B2DC-3504D79C5AC1}" type="pres">
      <dgm:prSet presAssocID="{758BBADE-632D-3C42-9F34-1809CEF5FBDB}" presName="childShape" presStyleCnt="0"/>
      <dgm:spPr/>
    </dgm:pt>
    <dgm:pt modelId="{8D2317C5-A9CA-6048-99B3-486BCD9CC988}" type="pres">
      <dgm:prSet presAssocID="{8B04DCF9-963C-1049-BE4F-ADD389091C87}" presName="Name13" presStyleLbl="parChTrans1D2" presStyleIdx="0" presStyleCnt="5"/>
      <dgm:spPr/>
      <dgm:t>
        <a:bodyPr/>
        <a:lstStyle/>
        <a:p>
          <a:endParaRPr lang="es-ES"/>
        </a:p>
      </dgm:t>
    </dgm:pt>
    <dgm:pt modelId="{EE905035-2812-5D46-B819-16ABB8CDCD35}" type="pres">
      <dgm:prSet presAssocID="{37CE9E16-6029-3B43-86C5-243EFA4E2A51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F835EE-5CAB-084F-B302-377D81F0AB40}" type="pres">
      <dgm:prSet presAssocID="{067134E8-BEC1-4545-A85C-B95A083419F7}" presName="Name13" presStyleLbl="parChTrans1D2" presStyleIdx="1" presStyleCnt="5"/>
      <dgm:spPr/>
      <dgm:t>
        <a:bodyPr/>
        <a:lstStyle/>
        <a:p>
          <a:endParaRPr lang="es-ES"/>
        </a:p>
      </dgm:t>
    </dgm:pt>
    <dgm:pt modelId="{F6CC9C01-FBD1-D14F-BC7E-5F147B4EF71C}" type="pres">
      <dgm:prSet presAssocID="{F2059381-23B7-2C40-ADA8-5A2AACE4401D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178037-2391-0E4B-A4AB-5A18AD7F71B6}" type="pres">
      <dgm:prSet presAssocID="{DD382C93-8ABD-2146-B654-D4D5C78DE2C0}" presName="Name13" presStyleLbl="parChTrans1D2" presStyleIdx="2" presStyleCnt="5"/>
      <dgm:spPr/>
      <dgm:t>
        <a:bodyPr/>
        <a:lstStyle/>
        <a:p>
          <a:endParaRPr lang="es-ES"/>
        </a:p>
      </dgm:t>
    </dgm:pt>
    <dgm:pt modelId="{11CEE722-9DEC-6D46-9B48-BEFA8020E8C1}" type="pres">
      <dgm:prSet presAssocID="{0BEBB520-B7BD-E54D-97FF-3126B2B58B89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87AAF6-C3F2-7F4C-ABD4-AE818D434FA3}" type="pres">
      <dgm:prSet presAssocID="{B9A9CC39-8882-4148-88CC-4DF615341789}" presName="root" presStyleCnt="0"/>
      <dgm:spPr/>
    </dgm:pt>
    <dgm:pt modelId="{3E67C926-EA28-6749-8C77-9B57822ABFFD}" type="pres">
      <dgm:prSet presAssocID="{B9A9CC39-8882-4148-88CC-4DF615341789}" presName="rootComposite" presStyleCnt="0"/>
      <dgm:spPr/>
    </dgm:pt>
    <dgm:pt modelId="{AFFCD2AE-C17C-C04F-898B-226F05FE6E33}" type="pres">
      <dgm:prSet presAssocID="{B9A9CC39-8882-4148-88CC-4DF615341789}" presName="rootText" presStyleLbl="node1" presStyleIdx="1" presStyleCnt="2"/>
      <dgm:spPr/>
      <dgm:t>
        <a:bodyPr/>
        <a:lstStyle/>
        <a:p>
          <a:endParaRPr lang="es-ES"/>
        </a:p>
      </dgm:t>
    </dgm:pt>
    <dgm:pt modelId="{49CB149B-ACB4-D543-A9AE-24FB206A8D96}" type="pres">
      <dgm:prSet presAssocID="{B9A9CC39-8882-4148-88CC-4DF615341789}" presName="rootConnector" presStyleLbl="node1" presStyleIdx="1" presStyleCnt="2"/>
      <dgm:spPr/>
      <dgm:t>
        <a:bodyPr/>
        <a:lstStyle/>
        <a:p>
          <a:endParaRPr lang="es-ES"/>
        </a:p>
      </dgm:t>
    </dgm:pt>
    <dgm:pt modelId="{51959897-075E-4E48-9155-D33E98A7B1ED}" type="pres">
      <dgm:prSet presAssocID="{B9A9CC39-8882-4148-88CC-4DF615341789}" presName="childShape" presStyleCnt="0"/>
      <dgm:spPr/>
    </dgm:pt>
    <dgm:pt modelId="{84FC11F3-51E4-714B-AD4C-943C127DE6A2}" type="pres">
      <dgm:prSet presAssocID="{3931482B-D792-1B4C-AF3E-7AE6F2AED052}" presName="Name13" presStyleLbl="parChTrans1D2" presStyleIdx="3" presStyleCnt="5"/>
      <dgm:spPr/>
      <dgm:t>
        <a:bodyPr/>
        <a:lstStyle/>
        <a:p>
          <a:endParaRPr lang="es-ES"/>
        </a:p>
      </dgm:t>
    </dgm:pt>
    <dgm:pt modelId="{551E90F9-2578-FC4C-80BD-91AA96AE54D4}" type="pres">
      <dgm:prSet presAssocID="{090FFA58-52D9-0B45-8EB3-07D95EC2E76C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B2F749-966B-FF42-A8C3-2608752F570A}" type="pres">
      <dgm:prSet presAssocID="{A7BE973C-5FCB-A44F-9D21-633EDF54F58E}" presName="Name13" presStyleLbl="parChTrans1D2" presStyleIdx="4" presStyleCnt="5"/>
      <dgm:spPr/>
      <dgm:t>
        <a:bodyPr/>
        <a:lstStyle/>
        <a:p>
          <a:endParaRPr lang="es-ES"/>
        </a:p>
      </dgm:t>
    </dgm:pt>
    <dgm:pt modelId="{6A9DFC51-2D09-B943-B62E-E8C6696BC4E9}" type="pres">
      <dgm:prSet presAssocID="{51498F23-1721-9245-9C62-4DC167216119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D79DC0D-A0EC-4F42-AD65-71CDEC290005}" type="presOf" srcId="{A7BE973C-5FCB-A44F-9D21-633EDF54F58E}" destId="{E1B2F749-966B-FF42-A8C3-2608752F570A}" srcOrd="0" destOrd="0" presId="urn:microsoft.com/office/officeart/2005/8/layout/hierarchy3"/>
    <dgm:cxn modelId="{E3081619-6E9E-F141-A4A3-C8F021B3FEBF}" type="presOf" srcId="{DD382C93-8ABD-2146-B654-D4D5C78DE2C0}" destId="{82178037-2391-0E4B-A4AB-5A18AD7F71B6}" srcOrd="0" destOrd="0" presId="urn:microsoft.com/office/officeart/2005/8/layout/hierarchy3"/>
    <dgm:cxn modelId="{6922EDC1-897D-D740-A082-4E2A0A3370F0}" type="presOf" srcId="{F2059381-23B7-2C40-ADA8-5A2AACE4401D}" destId="{F6CC9C01-FBD1-D14F-BC7E-5F147B4EF71C}" srcOrd="0" destOrd="0" presId="urn:microsoft.com/office/officeart/2005/8/layout/hierarchy3"/>
    <dgm:cxn modelId="{339DF714-F99D-B347-B4C0-C05AFBEF0252}" srcId="{CDB8A057-6514-B945-9EE4-9FFCE121D7D3}" destId="{B9A9CC39-8882-4148-88CC-4DF615341789}" srcOrd="1" destOrd="0" parTransId="{B9615588-69C2-9340-AADB-B97670F440A0}" sibTransId="{014251B2-DAD3-F84D-9883-CEC2261769B6}"/>
    <dgm:cxn modelId="{814A9CC5-9957-3B4A-BA4F-5388529B1B27}" type="presOf" srcId="{B9A9CC39-8882-4148-88CC-4DF615341789}" destId="{49CB149B-ACB4-D543-A9AE-24FB206A8D96}" srcOrd="1" destOrd="0" presId="urn:microsoft.com/office/officeart/2005/8/layout/hierarchy3"/>
    <dgm:cxn modelId="{ACFF6864-1503-0443-941D-AE4FAD7EB8A2}" srcId="{B9A9CC39-8882-4148-88CC-4DF615341789}" destId="{51498F23-1721-9245-9C62-4DC167216119}" srcOrd="1" destOrd="0" parTransId="{A7BE973C-5FCB-A44F-9D21-633EDF54F58E}" sibTransId="{220F0965-8647-6849-B867-D3BD18E03FAA}"/>
    <dgm:cxn modelId="{DB920D2D-0A8D-6742-9E0F-5B9F148842AE}" type="presOf" srcId="{758BBADE-632D-3C42-9F34-1809CEF5FBDB}" destId="{B56BDCD6-26AF-164E-A4B2-3C16804C78F0}" srcOrd="0" destOrd="0" presId="urn:microsoft.com/office/officeart/2005/8/layout/hierarchy3"/>
    <dgm:cxn modelId="{B7EDB141-8B8E-4343-8953-705BF23DF295}" srcId="{B9A9CC39-8882-4148-88CC-4DF615341789}" destId="{090FFA58-52D9-0B45-8EB3-07D95EC2E76C}" srcOrd="0" destOrd="0" parTransId="{3931482B-D792-1B4C-AF3E-7AE6F2AED052}" sibTransId="{5AE72D83-6BA3-5942-AEAC-8180FB802502}"/>
    <dgm:cxn modelId="{3FB01B29-1188-B24C-B65E-8F6196B3A62B}" srcId="{758BBADE-632D-3C42-9F34-1809CEF5FBDB}" destId="{0BEBB520-B7BD-E54D-97FF-3126B2B58B89}" srcOrd="2" destOrd="0" parTransId="{DD382C93-8ABD-2146-B654-D4D5C78DE2C0}" sibTransId="{EE3F0CB3-5313-ED4B-A496-4CA1325BD51C}"/>
    <dgm:cxn modelId="{3EB3A501-66FA-4348-B720-6E6CD8CE07D5}" type="presOf" srcId="{8B04DCF9-963C-1049-BE4F-ADD389091C87}" destId="{8D2317C5-A9CA-6048-99B3-486BCD9CC988}" srcOrd="0" destOrd="0" presId="urn:microsoft.com/office/officeart/2005/8/layout/hierarchy3"/>
    <dgm:cxn modelId="{2844DBD4-3EF0-A745-9709-217E3D24BB20}" type="presOf" srcId="{090FFA58-52D9-0B45-8EB3-07D95EC2E76C}" destId="{551E90F9-2578-FC4C-80BD-91AA96AE54D4}" srcOrd="0" destOrd="0" presId="urn:microsoft.com/office/officeart/2005/8/layout/hierarchy3"/>
    <dgm:cxn modelId="{6EDE06CD-3478-8144-B175-105D45CA38BA}" type="presOf" srcId="{0BEBB520-B7BD-E54D-97FF-3126B2B58B89}" destId="{11CEE722-9DEC-6D46-9B48-BEFA8020E8C1}" srcOrd="0" destOrd="0" presId="urn:microsoft.com/office/officeart/2005/8/layout/hierarchy3"/>
    <dgm:cxn modelId="{A4900227-22B6-F74E-9EBF-EA9EA2EB4A9C}" type="presOf" srcId="{758BBADE-632D-3C42-9F34-1809CEF5FBDB}" destId="{76FAE33D-2663-FF47-8128-F23C03CF2068}" srcOrd="1" destOrd="0" presId="urn:microsoft.com/office/officeart/2005/8/layout/hierarchy3"/>
    <dgm:cxn modelId="{087226E7-D48E-4242-809A-6D8024BB52AB}" type="presOf" srcId="{37CE9E16-6029-3B43-86C5-243EFA4E2A51}" destId="{EE905035-2812-5D46-B819-16ABB8CDCD35}" srcOrd="0" destOrd="0" presId="urn:microsoft.com/office/officeart/2005/8/layout/hierarchy3"/>
    <dgm:cxn modelId="{1B12F495-038B-A54C-95ED-D43E483CE7C4}" type="presOf" srcId="{3931482B-D792-1B4C-AF3E-7AE6F2AED052}" destId="{84FC11F3-51E4-714B-AD4C-943C127DE6A2}" srcOrd="0" destOrd="0" presId="urn:microsoft.com/office/officeart/2005/8/layout/hierarchy3"/>
    <dgm:cxn modelId="{7AE704DE-AEA7-0441-A6CC-CEBADFDBF004}" type="presOf" srcId="{067134E8-BEC1-4545-A85C-B95A083419F7}" destId="{D8F835EE-5CAB-084F-B302-377D81F0AB40}" srcOrd="0" destOrd="0" presId="urn:microsoft.com/office/officeart/2005/8/layout/hierarchy3"/>
    <dgm:cxn modelId="{6CDA90BB-31D6-864F-B7E9-177E0F16C799}" srcId="{758BBADE-632D-3C42-9F34-1809CEF5FBDB}" destId="{F2059381-23B7-2C40-ADA8-5A2AACE4401D}" srcOrd="1" destOrd="0" parTransId="{067134E8-BEC1-4545-A85C-B95A083419F7}" sibTransId="{0D59F830-1E31-C74A-9EAE-9B7A59CE393D}"/>
    <dgm:cxn modelId="{DB06CD1A-0B41-D744-9854-1630F0C9E806}" srcId="{758BBADE-632D-3C42-9F34-1809CEF5FBDB}" destId="{37CE9E16-6029-3B43-86C5-243EFA4E2A51}" srcOrd="0" destOrd="0" parTransId="{8B04DCF9-963C-1049-BE4F-ADD389091C87}" sibTransId="{E9A88F9B-EECE-7C45-B87E-CEA91CF6C70F}"/>
    <dgm:cxn modelId="{99F56DF2-0DF4-7E4C-9891-F478105583D6}" srcId="{CDB8A057-6514-B945-9EE4-9FFCE121D7D3}" destId="{758BBADE-632D-3C42-9F34-1809CEF5FBDB}" srcOrd="0" destOrd="0" parTransId="{55B31C56-4498-DF49-8F54-1BB402685DE4}" sibTransId="{F890B417-E67C-9A4A-8F4A-09FF45E33D94}"/>
    <dgm:cxn modelId="{F35EA2FF-6BA4-BA4D-85F0-224C842D2C85}" type="presOf" srcId="{B9A9CC39-8882-4148-88CC-4DF615341789}" destId="{AFFCD2AE-C17C-C04F-898B-226F05FE6E33}" srcOrd="0" destOrd="0" presId="urn:microsoft.com/office/officeart/2005/8/layout/hierarchy3"/>
    <dgm:cxn modelId="{78769F74-B2AA-2547-AF25-3BD2633ADF75}" type="presOf" srcId="{CDB8A057-6514-B945-9EE4-9FFCE121D7D3}" destId="{EE5FE56E-F7BF-DD4D-AE84-43BF74C31783}" srcOrd="0" destOrd="0" presId="urn:microsoft.com/office/officeart/2005/8/layout/hierarchy3"/>
    <dgm:cxn modelId="{A2992F03-98D8-504B-A40A-C4852BBD7589}" type="presOf" srcId="{51498F23-1721-9245-9C62-4DC167216119}" destId="{6A9DFC51-2D09-B943-B62E-E8C6696BC4E9}" srcOrd="0" destOrd="0" presId="urn:microsoft.com/office/officeart/2005/8/layout/hierarchy3"/>
    <dgm:cxn modelId="{D65CC3F8-59BC-5941-95B5-A05B4D27DCD8}" type="presParOf" srcId="{EE5FE56E-F7BF-DD4D-AE84-43BF74C31783}" destId="{D23BDEB5-37BB-1C4C-A04B-4F5BB964C2A9}" srcOrd="0" destOrd="0" presId="urn:microsoft.com/office/officeart/2005/8/layout/hierarchy3"/>
    <dgm:cxn modelId="{CB000964-A0C4-704C-8486-B50962CFDFAC}" type="presParOf" srcId="{D23BDEB5-37BB-1C4C-A04B-4F5BB964C2A9}" destId="{7031894B-16CB-F949-8472-E3E1FED4BCF6}" srcOrd="0" destOrd="0" presId="urn:microsoft.com/office/officeart/2005/8/layout/hierarchy3"/>
    <dgm:cxn modelId="{15BB4EF7-511E-4842-A7CE-C7C24D23911C}" type="presParOf" srcId="{7031894B-16CB-F949-8472-E3E1FED4BCF6}" destId="{B56BDCD6-26AF-164E-A4B2-3C16804C78F0}" srcOrd="0" destOrd="0" presId="urn:microsoft.com/office/officeart/2005/8/layout/hierarchy3"/>
    <dgm:cxn modelId="{0723FEEB-379D-4349-93EF-1C23AAB4D49E}" type="presParOf" srcId="{7031894B-16CB-F949-8472-E3E1FED4BCF6}" destId="{76FAE33D-2663-FF47-8128-F23C03CF2068}" srcOrd="1" destOrd="0" presId="urn:microsoft.com/office/officeart/2005/8/layout/hierarchy3"/>
    <dgm:cxn modelId="{71445A05-E845-C240-A4C4-45BDF5DCE531}" type="presParOf" srcId="{D23BDEB5-37BB-1C4C-A04B-4F5BB964C2A9}" destId="{80658182-3DC8-E946-B2DC-3504D79C5AC1}" srcOrd="1" destOrd="0" presId="urn:microsoft.com/office/officeart/2005/8/layout/hierarchy3"/>
    <dgm:cxn modelId="{F590EDE6-DDB9-144D-AE89-3E00E5D31765}" type="presParOf" srcId="{80658182-3DC8-E946-B2DC-3504D79C5AC1}" destId="{8D2317C5-A9CA-6048-99B3-486BCD9CC988}" srcOrd="0" destOrd="0" presId="urn:microsoft.com/office/officeart/2005/8/layout/hierarchy3"/>
    <dgm:cxn modelId="{7B7EFFCF-6227-2F48-A292-47549B1E7004}" type="presParOf" srcId="{80658182-3DC8-E946-B2DC-3504D79C5AC1}" destId="{EE905035-2812-5D46-B819-16ABB8CDCD35}" srcOrd="1" destOrd="0" presId="urn:microsoft.com/office/officeart/2005/8/layout/hierarchy3"/>
    <dgm:cxn modelId="{ACE4A03B-C77F-7544-900B-5446944D032C}" type="presParOf" srcId="{80658182-3DC8-E946-B2DC-3504D79C5AC1}" destId="{D8F835EE-5CAB-084F-B302-377D81F0AB40}" srcOrd="2" destOrd="0" presId="urn:microsoft.com/office/officeart/2005/8/layout/hierarchy3"/>
    <dgm:cxn modelId="{ED6BADD1-B9AF-8D4B-9DBD-E0365EFFAEB3}" type="presParOf" srcId="{80658182-3DC8-E946-B2DC-3504D79C5AC1}" destId="{F6CC9C01-FBD1-D14F-BC7E-5F147B4EF71C}" srcOrd="3" destOrd="0" presId="urn:microsoft.com/office/officeart/2005/8/layout/hierarchy3"/>
    <dgm:cxn modelId="{B0890D5E-D71F-5043-BE9C-8C7CC77AB2AD}" type="presParOf" srcId="{80658182-3DC8-E946-B2DC-3504D79C5AC1}" destId="{82178037-2391-0E4B-A4AB-5A18AD7F71B6}" srcOrd="4" destOrd="0" presId="urn:microsoft.com/office/officeart/2005/8/layout/hierarchy3"/>
    <dgm:cxn modelId="{D35F54DE-4B60-1444-99C6-8EE09D2EA094}" type="presParOf" srcId="{80658182-3DC8-E946-B2DC-3504D79C5AC1}" destId="{11CEE722-9DEC-6D46-9B48-BEFA8020E8C1}" srcOrd="5" destOrd="0" presId="urn:microsoft.com/office/officeart/2005/8/layout/hierarchy3"/>
    <dgm:cxn modelId="{54C3BB24-E3D5-2C4D-A28B-7687ADD972FD}" type="presParOf" srcId="{EE5FE56E-F7BF-DD4D-AE84-43BF74C31783}" destId="{A087AAF6-C3F2-7F4C-ABD4-AE818D434FA3}" srcOrd="1" destOrd="0" presId="urn:microsoft.com/office/officeart/2005/8/layout/hierarchy3"/>
    <dgm:cxn modelId="{B270F06F-CC8D-6D4E-B565-4C6D2583D8D9}" type="presParOf" srcId="{A087AAF6-C3F2-7F4C-ABD4-AE818D434FA3}" destId="{3E67C926-EA28-6749-8C77-9B57822ABFFD}" srcOrd="0" destOrd="0" presId="urn:microsoft.com/office/officeart/2005/8/layout/hierarchy3"/>
    <dgm:cxn modelId="{852AF555-0C8F-F646-910F-E764CFF0056C}" type="presParOf" srcId="{3E67C926-EA28-6749-8C77-9B57822ABFFD}" destId="{AFFCD2AE-C17C-C04F-898B-226F05FE6E33}" srcOrd="0" destOrd="0" presId="urn:microsoft.com/office/officeart/2005/8/layout/hierarchy3"/>
    <dgm:cxn modelId="{E140C304-0668-A047-B2D9-265D6060E012}" type="presParOf" srcId="{3E67C926-EA28-6749-8C77-9B57822ABFFD}" destId="{49CB149B-ACB4-D543-A9AE-24FB206A8D96}" srcOrd="1" destOrd="0" presId="urn:microsoft.com/office/officeart/2005/8/layout/hierarchy3"/>
    <dgm:cxn modelId="{72EF709E-3BC5-2246-A28E-5B014A7933D9}" type="presParOf" srcId="{A087AAF6-C3F2-7F4C-ABD4-AE818D434FA3}" destId="{51959897-075E-4E48-9155-D33E98A7B1ED}" srcOrd="1" destOrd="0" presId="urn:microsoft.com/office/officeart/2005/8/layout/hierarchy3"/>
    <dgm:cxn modelId="{BD9F24DF-156F-664E-8B19-C020467DD4AB}" type="presParOf" srcId="{51959897-075E-4E48-9155-D33E98A7B1ED}" destId="{84FC11F3-51E4-714B-AD4C-943C127DE6A2}" srcOrd="0" destOrd="0" presId="urn:microsoft.com/office/officeart/2005/8/layout/hierarchy3"/>
    <dgm:cxn modelId="{11BE2992-8C7A-8747-930D-E9DB26C93396}" type="presParOf" srcId="{51959897-075E-4E48-9155-D33E98A7B1ED}" destId="{551E90F9-2578-FC4C-80BD-91AA96AE54D4}" srcOrd="1" destOrd="0" presId="urn:microsoft.com/office/officeart/2005/8/layout/hierarchy3"/>
    <dgm:cxn modelId="{1165BBE8-159A-2D44-9975-B9AE97087547}" type="presParOf" srcId="{51959897-075E-4E48-9155-D33E98A7B1ED}" destId="{E1B2F749-966B-FF42-A8C3-2608752F570A}" srcOrd="2" destOrd="0" presId="urn:microsoft.com/office/officeart/2005/8/layout/hierarchy3"/>
    <dgm:cxn modelId="{77019996-13E9-0149-BFEE-B91F228ED9CE}" type="presParOf" srcId="{51959897-075E-4E48-9155-D33E98A7B1ED}" destId="{6A9DFC51-2D09-B943-B62E-E8C6696BC4E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3443C9-E938-8E41-AA02-7406A6AD054F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8A19763-4BF7-B44E-93A6-242ED9787A23}">
      <dgm:prSet phldrT="[Texto]" custT="1"/>
      <dgm:spPr/>
      <dgm:t>
        <a:bodyPr/>
        <a:lstStyle/>
        <a:p>
          <a:pPr algn="ctr"/>
          <a:r>
            <a:rPr lang="es-ES" sz="4400" dirty="0"/>
            <a:t>Para ambas tecnicaturas</a:t>
          </a:r>
        </a:p>
      </dgm:t>
    </dgm:pt>
    <dgm:pt modelId="{BFBD4E86-9FD4-234F-8B5C-16ECD6CACC61}" type="parTrans" cxnId="{7BAAAF8F-0F60-504A-8413-4BE0C6C4890B}">
      <dgm:prSet/>
      <dgm:spPr/>
      <dgm:t>
        <a:bodyPr/>
        <a:lstStyle/>
        <a:p>
          <a:endParaRPr lang="es-ES"/>
        </a:p>
      </dgm:t>
    </dgm:pt>
    <dgm:pt modelId="{8CD7ECFC-3B8A-534B-9BFF-B5FB78B2CB2F}" type="sibTrans" cxnId="{7BAAAF8F-0F60-504A-8413-4BE0C6C4890B}">
      <dgm:prSet/>
      <dgm:spPr/>
      <dgm:t>
        <a:bodyPr/>
        <a:lstStyle/>
        <a:p>
          <a:endParaRPr lang="es-ES"/>
        </a:p>
      </dgm:t>
    </dgm:pt>
    <dgm:pt modelId="{CFE1494C-C9CB-7041-8B5B-49B92AB4561A}">
      <dgm:prSet phldrT="[Texto]" custT="1"/>
      <dgm:spPr/>
      <dgm:t>
        <a:bodyPr/>
        <a:lstStyle/>
        <a:p>
          <a:r>
            <a:rPr lang="es-ES" sz="3500" dirty="0"/>
            <a:t>Historia de la música y la tecnología</a:t>
          </a:r>
        </a:p>
      </dgm:t>
    </dgm:pt>
    <dgm:pt modelId="{81EA0A33-FC9C-1440-9B7D-8DFFC5ACEC3A}" type="parTrans" cxnId="{021FD4F0-DFDD-2E4E-9538-2069CCD560D1}">
      <dgm:prSet/>
      <dgm:spPr/>
      <dgm:t>
        <a:bodyPr/>
        <a:lstStyle/>
        <a:p>
          <a:endParaRPr lang="es-ES"/>
        </a:p>
      </dgm:t>
    </dgm:pt>
    <dgm:pt modelId="{CD0F1F04-08C4-D74E-B6EC-705967F7D5DF}" type="sibTrans" cxnId="{021FD4F0-DFDD-2E4E-9538-2069CCD560D1}">
      <dgm:prSet/>
      <dgm:spPr/>
      <dgm:t>
        <a:bodyPr/>
        <a:lstStyle/>
        <a:p>
          <a:endParaRPr lang="es-ES"/>
        </a:p>
      </dgm:t>
    </dgm:pt>
    <dgm:pt modelId="{4BFF0A35-D27F-AC46-B640-726D3DEB4C39}">
      <dgm:prSet phldrT="[Texto]" custT="1"/>
      <dgm:spPr/>
      <dgm:t>
        <a:bodyPr/>
        <a:lstStyle/>
        <a:p>
          <a:r>
            <a:rPr lang="es-ES" sz="3500" dirty="0"/>
            <a:t>Créditos en historia de la música tonal</a:t>
          </a:r>
        </a:p>
      </dgm:t>
    </dgm:pt>
    <dgm:pt modelId="{6E2CB581-D70C-4A46-8A70-C0FB63404591}" type="parTrans" cxnId="{F329D160-DE31-084D-AA19-B13AFF2D34AD}">
      <dgm:prSet/>
      <dgm:spPr/>
      <dgm:t>
        <a:bodyPr/>
        <a:lstStyle/>
        <a:p>
          <a:endParaRPr lang="es-ES"/>
        </a:p>
      </dgm:t>
    </dgm:pt>
    <dgm:pt modelId="{418CB681-2979-A147-9BCC-DD0B4EAC7DBD}" type="sibTrans" cxnId="{F329D160-DE31-084D-AA19-B13AFF2D34AD}">
      <dgm:prSet/>
      <dgm:spPr/>
      <dgm:t>
        <a:bodyPr/>
        <a:lstStyle/>
        <a:p>
          <a:endParaRPr lang="es-ES"/>
        </a:p>
      </dgm:t>
    </dgm:pt>
    <dgm:pt modelId="{F08FFA44-30E2-A747-8490-A35BFD7B2CC8}">
      <dgm:prSet phldrT="[Texto]" custT="1"/>
      <dgm:spPr/>
      <dgm:t>
        <a:bodyPr/>
        <a:lstStyle/>
        <a:p>
          <a:r>
            <a:rPr lang="es-ES" sz="3500" dirty="0"/>
            <a:t>Créditos en historia de la música modal (electivo)</a:t>
          </a:r>
        </a:p>
      </dgm:t>
    </dgm:pt>
    <dgm:pt modelId="{EFC72057-8B63-E34A-9833-5DDDE873E19E}" type="parTrans" cxnId="{79D775D2-0EAD-BE47-A681-5FDF6579A1D7}">
      <dgm:prSet/>
      <dgm:spPr/>
      <dgm:t>
        <a:bodyPr/>
        <a:lstStyle/>
        <a:p>
          <a:endParaRPr lang="es-ES"/>
        </a:p>
      </dgm:t>
    </dgm:pt>
    <dgm:pt modelId="{3B2764D6-1FA1-F74B-9E43-6BD55BED0B5A}" type="sibTrans" cxnId="{79D775D2-0EAD-BE47-A681-5FDF6579A1D7}">
      <dgm:prSet/>
      <dgm:spPr/>
      <dgm:t>
        <a:bodyPr/>
        <a:lstStyle/>
        <a:p>
          <a:endParaRPr lang="es-ES"/>
        </a:p>
      </dgm:t>
    </dgm:pt>
    <dgm:pt modelId="{2C18E1BA-AB96-1D43-A890-9EB9336C65F1}">
      <dgm:prSet phldrT="[Texto]" custT="1"/>
      <dgm:spPr/>
      <dgm:t>
        <a:bodyPr/>
        <a:lstStyle/>
        <a:p>
          <a:endParaRPr lang="es-ES" sz="3500" dirty="0"/>
        </a:p>
      </dgm:t>
    </dgm:pt>
    <dgm:pt modelId="{646611C4-0A09-8C41-BF4B-CDD791801556}" type="parTrans" cxnId="{94605F79-BBEE-EB47-8582-5208599611BE}">
      <dgm:prSet/>
      <dgm:spPr/>
      <dgm:t>
        <a:bodyPr/>
        <a:lstStyle/>
        <a:p>
          <a:endParaRPr lang="es-ES"/>
        </a:p>
      </dgm:t>
    </dgm:pt>
    <dgm:pt modelId="{7661003D-BE92-3F42-A964-BC7358FDA0AC}" type="sibTrans" cxnId="{94605F79-BBEE-EB47-8582-5208599611BE}">
      <dgm:prSet/>
      <dgm:spPr/>
      <dgm:t>
        <a:bodyPr/>
        <a:lstStyle/>
        <a:p>
          <a:endParaRPr lang="es-ES"/>
        </a:p>
      </dgm:t>
    </dgm:pt>
    <dgm:pt modelId="{E5454FF1-B627-1F44-93A7-18D56B8FF96E}">
      <dgm:prSet phldrT="[Texto]" custT="1"/>
      <dgm:spPr/>
      <dgm:t>
        <a:bodyPr/>
        <a:lstStyle/>
        <a:p>
          <a:endParaRPr lang="es-ES" sz="3500" dirty="0"/>
        </a:p>
      </dgm:t>
    </dgm:pt>
    <dgm:pt modelId="{B3A2BF24-282F-AB43-A9C1-F059061215B5}" type="parTrans" cxnId="{81FC1195-6E81-9545-9153-D5B6B3652126}">
      <dgm:prSet/>
      <dgm:spPr/>
      <dgm:t>
        <a:bodyPr/>
        <a:lstStyle/>
        <a:p>
          <a:endParaRPr lang="es-ES"/>
        </a:p>
      </dgm:t>
    </dgm:pt>
    <dgm:pt modelId="{2FCA682E-41B3-6948-98D7-A8659ABD1D08}" type="sibTrans" cxnId="{81FC1195-6E81-9545-9153-D5B6B3652126}">
      <dgm:prSet/>
      <dgm:spPr/>
      <dgm:t>
        <a:bodyPr/>
        <a:lstStyle/>
        <a:p>
          <a:endParaRPr lang="es-ES"/>
        </a:p>
      </dgm:t>
    </dgm:pt>
    <dgm:pt modelId="{7543A5CF-1468-8B49-A2E8-CA3DB930FAED}">
      <dgm:prSet phldrT="[Texto]" custT="1"/>
      <dgm:spPr/>
      <dgm:t>
        <a:bodyPr/>
        <a:lstStyle/>
        <a:p>
          <a:endParaRPr lang="es-ES" sz="3500" dirty="0"/>
        </a:p>
      </dgm:t>
    </dgm:pt>
    <dgm:pt modelId="{AC2FA51C-0B14-A749-86B1-4581336EA0C6}" type="parTrans" cxnId="{05A82CA2-C85B-2743-845E-1C0B39DE82F4}">
      <dgm:prSet/>
      <dgm:spPr/>
      <dgm:t>
        <a:bodyPr/>
        <a:lstStyle/>
        <a:p>
          <a:endParaRPr lang="es-ES"/>
        </a:p>
      </dgm:t>
    </dgm:pt>
    <dgm:pt modelId="{A85E0134-D39B-6E49-B7F9-743022D9CB90}" type="sibTrans" cxnId="{05A82CA2-C85B-2743-845E-1C0B39DE82F4}">
      <dgm:prSet/>
      <dgm:spPr/>
      <dgm:t>
        <a:bodyPr/>
        <a:lstStyle/>
        <a:p>
          <a:endParaRPr lang="es-ES"/>
        </a:p>
      </dgm:t>
    </dgm:pt>
    <dgm:pt modelId="{1715BE63-01CF-9A42-BF5B-227657DBABD5}" type="pres">
      <dgm:prSet presAssocID="{0E3443C9-E938-8E41-AA02-7406A6AD05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52B35F8-AFBE-4D4E-83FD-3D4EEB8AD266}" type="pres">
      <dgm:prSet presAssocID="{28A19763-4BF7-B44E-93A6-242ED9787A2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8364F5-FE32-3F4B-83D4-E83131B6476B}" type="pres">
      <dgm:prSet presAssocID="{28A19763-4BF7-B44E-93A6-242ED9787A2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BECD3E3-04D1-8D46-B1A3-44769AE573D4}" type="presOf" srcId="{0E3443C9-E938-8E41-AA02-7406A6AD054F}" destId="{1715BE63-01CF-9A42-BF5B-227657DBABD5}" srcOrd="0" destOrd="0" presId="urn:microsoft.com/office/officeart/2005/8/layout/vList2"/>
    <dgm:cxn modelId="{7BAAAF8F-0F60-504A-8413-4BE0C6C4890B}" srcId="{0E3443C9-E938-8E41-AA02-7406A6AD054F}" destId="{28A19763-4BF7-B44E-93A6-242ED9787A23}" srcOrd="0" destOrd="0" parTransId="{BFBD4E86-9FD4-234F-8B5C-16ECD6CACC61}" sibTransId="{8CD7ECFC-3B8A-534B-9BFF-B5FB78B2CB2F}"/>
    <dgm:cxn modelId="{FE938E8A-D5DE-F84C-B0A2-ECCE9D172774}" type="presOf" srcId="{7543A5CF-1468-8B49-A2E8-CA3DB930FAED}" destId="{028364F5-FE32-3F4B-83D4-E83131B6476B}" srcOrd="0" destOrd="0" presId="urn:microsoft.com/office/officeart/2005/8/layout/vList2"/>
    <dgm:cxn modelId="{F329D160-DE31-084D-AA19-B13AFF2D34AD}" srcId="{28A19763-4BF7-B44E-93A6-242ED9787A23}" destId="{4BFF0A35-D27F-AC46-B640-726D3DEB4C39}" srcOrd="3" destOrd="0" parTransId="{6E2CB581-D70C-4A46-8A70-C0FB63404591}" sibTransId="{418CB681-2979-A147-9BCC-DD0B4EAC7DBD}"/>
    <dgm:cxn modelId="{05A82CA2-C85B-2743-845E-1C0B39DE82F4}" srcId="{28A19763-4BF7-B44E-93A6-242ED9787A23}" destId="{7543A5CF-1468-8B49-A2E8-CA3DB930FAED}" srcOrd="0" destOrd="0" parTransId="{AC2FA51C-0B14-A749-86B1-4581336EA0C6}" sibTransId="{A85E0134-D39B-6E49-B7F9-743022D9CB90}"/>
    <dgm:cxn modelId="{7ABA3FA5-4840-934B-B171-9557C36F9576}" type="presOf" srcId="{28A19763-4BF7-B44E-93A6-242ED9787A23}" destId="{F52B35F8-AFBE-4D4E-83FD-3D4EEB8AD266}" srcOrd="0" destOrd="0" presId="urn:microsoft.com/office/officeart/2005/8/layout/vList2"/>
    <dgm:cxn modelId="{81FC1195-6E81-9545-9153-D5B6B3652126}" srcId="{28A19763-4BF7-B44E-93A6-242ED9787A23}" destId="{E5454FF1-B627-1F44-93A7-18D56B8FF96E}" srcOrd="4" destOrd="0" parTransId="{B3A2BF24-282F-AB43-A9C1-F059061215B5}" sibTransId="{2FCA682E-41B3-6948-98D7-A8659ABD1D08}"/>
    <dgm:cxn modelId="{4317948F-A980-BB40-AB73-175DB087230A}" type="presOf" srcId="{4BFF0A35-D27F-AC46-B640-726D3DEB4C39}" destId="{028364F5-FE32-3F4B-83D4-E83131B6476B}" srcOrd="0" destOrd="3" presId="urn:microsoft.com/office/officeart/2005/8/layout/vList2"/>
    <dgm:cxn modelId="{2D762EC4-C23E-594E-AE88-BED3DF297875}" type="presOf" srcId="{E5454FF1-B627-1F44-93A7-18D56B8FF96E}" destId="{028364F5-FE32-3F4B-83D4-E83131B6476B}" srcOrd="0" destOrd="4" presId="urn:microsoft.com/office/officeart/2005/8/layout/vList2"/>
    <dgm:cxn modelId="{94605F79-BBEE-EB47-8582-5208599611BE}" srcId="{28A19763-4BF7-B44E-93A6-242ED9787A23}" destId="{2C18E1BA-AB96-1D43-A890-9EB9336C65F1}" srcOrd="2" destOrd="0" parTransId="{646611C4-0A09-8C41-BF4B-CDD791801556}" sibTransId="{7661003D-BE92-3F42-A964-BC7358FDA0AC}"/>
    <dgm:cxn modelId="{261BECC7-182C-3048-994F-CC817E641117}" type="presOf" srcId="{F08FFA44-30E2-A747-8490-A35BFD7B2CC8}" destId="{028364F5-FE32-3F4B-83D4-E83131B6476B}" srcOrd="0" destOrd="5" presId="urn:microsoft.com/office/officeart/2005/8/layout/vList2"/>
    <dgm:cxn modelId="{8243A7B3-6AFA-0543-889A-587DAB8A7415}" type="presOf" srcId="{2C18E1BA-AB96-1D43-A890-9EB9336C65F1}" destId="{028364F5-FE32-3F4B-83D4-E83131B6476B}" srcOrd="0" destOrd="2" presId="urn:microsoft.com/office/officeart/2005/8/layout/vList2"/>
    <dgm:cxn modelId="{021FD4F0-DFDD-2E4E-9538-2069CCD560D1}" srcId="{28A19763-4BF7-B44E-93A6-242ED9787A23}" destId="{CFE1494C-C9CB-7041-8B5B-49B92AB4561A}" srcOrd="1" destOrd="0" parTransId="{81EA0A33-FC9C-1440-9B7D-8DFFC5ACEC3A}" sibTransId="{CD0F1F04-08C4-D74E-B6EC-705967F7D5DF}"/>
    <dgm:cxn modelId="{D5A9B7A9-6D31-F04F-B566-27F7749C1611}" type="presOf" srcId="{CFE1494C-C9CB-7041-8B5B-49B92AB4561A}" destId="{028364F5-FE32-3F4B-83D4-E83131B6476B}" srcOrd="0" destOrd="1" presId="urn:microsoft.com/office/officeart/2005/8/layout/vList2"/>
    <dgm:cxn modelId="{79D775D2-0EAD-BE47-A681-5FDF6579A1D7}" srcId="{28A19763-4BF7-B44E-93A6-242ED9787A23}" destId="{F08FFA44-30E2-A747-8490-A35BFD7B2CC8}" srcOrd="5" destOrd="0" parTransId="{EFC72057-8B63-E34A-9833-5DDDE873E19E}" sibTransId="{3B2764D6-1FA1-F74B-9E43-6BD55BED0B5A}"/>
    <dgm:cxn modelId="{44E0E044-72E7-5C42-A2DD-388AA8C7DFD5}" type="presParOf" srcId="{1715BE63-01CF-9A42-BF5B-227657DBABD5}" destId="{F52B35F8-AFBE-4D4E-83FD-3D4EEB8AD266}" srcOrd="0" destOrd="0" presId="urn:microsoft.com/office/officeart/2005/8/layout/vList2"/>
    <dgm:cxn modelId="{C6C61B4C-0F1C-2249-8787-2342B267EBCB}" type="presParOf" srcId="{1715BE63-01CF-9A42-BF5B-227657DBABD5}" destId="{028364F5-FE32-3F4B-83D4-E83131B6476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60E10-59E1-2449-B957-174FCE19A0B4}">
      <dsp:nvSpPr>
        <dsp:cNvPr id="0" name=""/>
        <dsp:cNvSpPr/>
      </dsp:nvSpPr>
      <dsp:spPr>
        <a:xfrm>
          <a:off x="2118527" y="2434"/>
          <a:ext cx="1853486" cy="926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Tecnicatura en Producción Musical y Nuevas Tecnologías</a:t>
          </a:r>
        </a:p>
      </dsp:txBody>
      <dsp:txXfrm>
        <a:off x="2145670" y="29577"/>
        <a:ext cx="1799200" cy="872457"/>
      </dsp:txXfrm>
    </dsp:sp>
    <dsp:sp modelId="{8225A488-611C-9C48-B17C-D6911AF2A1D2}">
      <dsp:nvSpPr>
        <dsp:cNvPr id="0" name=""/>
        <dsp:cNvSpPr/>
      </dsp:nvSpPr>
      <dsp:spPr>
        <a:xfrm>
          <a:off x="2303875" y="929177"/>
          <a:ext cx="185348" cy="695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057"/>
              </a:lnTo>
              <a:lnTo>
                <a:pt x="185348" y="695057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9F356-7057-6A4C-BCBD-AA1283202599}">
      <dsp:nvSpPr>
        <dsp:cNvPr id="0" name=""/>
        <dsp:cNvSpPr/>
      </dsp:nvSpPr>
      <dsp:spPr>
        <a:xfrm>
          <a:off x="2489224" y="1160863"/>
          <a:ext cx="1482789" cy="92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Elementos del lenguaje musical I</a:t>
          </a:r>
        </a:p>
      </dsp:txBody>
      <dsp:txXfrm>
        <a:off x="2516367" y="1188006"/>
        <a:ext cx="1428503" cy="872457"/>
      </dsp:txXfrm>
    </dsp:sp>
    <dsp:sp modelId="{E9F87BD2-715C-CB4F-BC9B-078C6110EF6B}">
      <dsp:nvSpPr>
        <dsp:cNvPr id="0" name=""/>
        <dsp:cNvSpPr/>
      </dsp:nvSpPr>
      <dsp:spPr>
        <a:xfrm>
          <a:off x="2303875" y="929177"/>
          <a:ext cx="185348" cy="1853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486"/>
              </a:lnTo>
              <a:lnTo>
                <a:pt x="185348" y="1853486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9AEF1-B86F-8141-9405-7E8ED8D20B1F}">
      <dsp:nvSpPr>
        <dsp:cNvPr id="0" name=""/>
        <dsp:cNvSpPr/>
      </dsp:nvSpPr>
      <dsp:spPr>
        <a:xfrm>
          <a:off x="2489224" y="2319292"/>
          <a:ext cx="1482789" cy="92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Audio perceptiva I (electivo)</a:t>
          </a:r>
        </a:p>
      </dsp:txBody>
      <dsp:txXfrm>
        <a:off x="2516367" y="2346435"/>
        <a:ext cx="1428503" cy="872457"/>
      </dsp:txXfrm>
    </dsp:sp>
    <dsp:sp modelId="{D0E9FF1C-74F2-1E4A-B768-252D93165388}">
      <dsp:nvSpPr>
        <dsp:cNvPr id="0" name=""/>
        <dsp:cNvSpPr/>
      </dsp:nvSpPr>
      <dsp:spPr>
        <a:xfrm>
          <a:off x="2303875" y="929177"/>
          <a:ext cx="185348" cy="3011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1916"/>
              </a:lnTo>
              <a:lnTo>
                <a:pt x="185348" y="3011916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BC12F-09FB-2443-B4E5-3549094C81FC}">
      <dsp:nvSpPr>
        <dsp:cNvPr id="0" name=""/>
        <dsp:cNvSpPr/>
      </dsp:nvSpPr>
      <dsp:spPr>
        <a:xfrm>
          <a:off x="2489224" y="3477722"/>
          <a:ext cx="1482789" cy="92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Entrenamiento auditivo</a:t>
          </a:r>
        </a:p>
      </dsp:txBody>
      <dsp:txXfrm>
        <a:off x="2516367" y="3504865"/>
        <a:ext cx="1428503" cy="872457"/>
      </dsp:txXfrm>
    </dsp:sp>
    <dsp:sp modelId="{51A8DDF1-0CA8-BB46-9E38-EABA11E40C9F}">
      <dsp:nvSpPr>
        <dsp:cNvPr id="0" name=""/>
        <dsp:cNvSpPr/>
      </dsp:nvSpPr>
      <dsp:spPr>
        <a:xfrm>
          <a:off x="4435385" y="2434"/>
          <a:ext cx="1853486" cy="926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Tecnicatura en Creación Musical</a:t>
          </a:r>
        </a:p>
      </dsp:txBody>
      <dsp:txXfrm>
        <a:off x="4462528" y="29577"/>
        <a:ext cx="1799200" cy="872457"/>
      </dsp:txXfrm>
    </dsp:sp>
    <dsp:sp modelId="{706972D3-F73F-9E43-AD99-86E9F5FE4DFE}">
      <dsp:nvSpPr>
        <dsp:cNvPr id="0" name=""/>
        <dsp:cNvSpPr/>
      </dsp:nvSpPr>
      <dsp:spPr>
        <a:xfrm>
          <a:off x="4620734" y="929177"/>
          <a:ext cx="185348" cy="695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057"/>
              </a:lnTo>
              <a:lnTo>
                <a:pt x="185348" y="695057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C33E1-0D4E-9C4C-87C2-8A6D30891BFF}">
      <dsp:nvSpPr>
        <dsp:cNvPr id="0" name=""/>
        <dsp:cNvSpPr/>
      </dsp:nvSpPr>
      <dsp:spPr>
        <a:xfrm>
          <a:off x="4806083" y="1160863"/>
          <a:ext cx="1482789" cy="92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Elementos del lenguaje musical I</a:t>
          </a:r>
        </a:p>
      </dsp:txBody>
      <dsp:txXfrm>
        <a:off x="4833226" y="1188006"/>
        <a:ext cx="1428503" cy="872457"/>
      </dsp:txXfrm>
    </dsp:sp>
    <dsp:sp modelId="{0D9C0A4C-E14B-CA4A-8D12-82A157485715}">
      <dsp:nvSpPr>
        <dsp:cNvPr id="0" name=""/>
        <dsp:cNvSpPr/>
      </dsp:nvSpPr>
      <dsp:spPr>
        <a:xfrm>
          <a:off x="4620734" y="929177"/>
          <a:ext cx="185348" cy="1853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486"/>
              </a:lnTo>
              <a:lnTo>
                <a:pt x="185348" y="1853486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916CA-E4EF-5743-A61E-1F81E5F1DE81}">
      <dsp:nvSpPr>
        <dsp:cNvPr id="0" name=""/>
        <dsp:cNvSpPr/>
      </dsp:nvSpPr>
      <dsp:spPr>
        <a:xfrm>
          <a:off x="4806083" y="2319292"/>
          <a:ext cx="1482789" cy="92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Audio perceptiva I</a:t>
          </a:r>
        </a:p>
      </dsp:txBody>
      <dsp:txXfrm>
        <a:off x="4833226" y="2346435"/>
        <a:ext cx="1428503" cy="872457"/>
      </dsp:txXfrm>
    </dsp:sp>
    <dsp:sp modelId="{F0C18CC7-E4E8-B64B-8D32-7FC18B19C2B6}">
      <dsp:nvSpPr>
        <dsp:cNvPr id="0" name=""/>
        <dsp:cNvSpPr/>
      </dsp:nvSpPr>
      <dsp:spPr>
        <a:xfrm>
          <a:off x="4620734" y="929177"/>
          <a:ext cx="185348" cy="3011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1916"/>
              </a:lnTo>
              <a:lnTo>
                <a:pt x="185348" y="3011916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2B140-DC74-D64A-83E8-E691C2D461E9}">
      <dsp:nvSpPr>
        <dsp:cNvPr id="0" name=""/>
        <dsp:cNvSpPr/>
      </dsp:nvSpPr>
      <dsp:spPr>
        <a:xfrm>
          <a:off x="4806083" y="3477722"/>
          <a:ext cx="1482789" cy="92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Introducción a la creación musical</a:t>
          </a:r>
        </a:p>
      </dsp:txBody>
      <dsp:txXfrm>
        <a:off x="4833226" y="3504865"/>
        <a:ext cx="1428503" cy="872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BDCD6-26AF-164E-A4B2-3C16804C78F0}">
      <dsp:nvSpPr>
        <dsp:cNvPr id="0" name=""/>
        <dsp:cNvSpPr/>
      </dsp:nvSpPr>
      <dsp:spPr>
        <a:xfrm>
          <a:off x="2116342" y="121"/>
          <a:ext cx="1855648" cy="92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Tecnicatura en Producción Musical y Nuevas Tecnologías	</a:t>
          </a:r>
        </a:p>
      </dsp:txBody>
      <dsp:txXfrm>
        <a:off x="2143517" y="27296"/>
        <a:ext cx="1801298" cy="873474"/>
      </dsp:txXfrm>
    </dsp:sp>
    <dsp:sp modelId="{8D2317C5-A9CA-6048-99B3-486BCD9CC988}">
      <dsp:nvSpPr>
        <dsp:cNvPr id="0" name=""/>
        <dsp:cNvSpPr/>
      </dsp:nvSpPr>
      <dsp:spPr>
        <a:xfrm>
          <a:off x="2301907" y="927945"/>
          <a:ext cx="185564" cy="695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868"/>
              </a:lnTo>
              <a:lnTo>
                <a:pt x="185564" y="695868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05035-2812-5D46-B819-16ABB8CDCD35}">
      <dsp:nvSpPr>
        <dsp:cNvPr id="0" name=""/>
        <dsp:cNvSpPr/>
      </dsp:nvSpPr>
      <dsp:spPr>
        <a:xfrm>
          <a:off x="2487471" y="1159901"/>
          <a:ext cx="1484518" cy="92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Acústica y </a:t>
          </a:r>
          <a:r>
            <a:rPr lang="es-ES" sz="1800" kern="1200" dirty="0" err="1"/>
            <a:t>psicoacústica</a:t>
          </a:r>
          <a:endParaRPr lang="es-ES" sz="1800" kern="1200" dirty="0"/>
        </a:p>
      </dsp:txBody>
      <dsp:txXfrm>
        <a:off x="2514646" y="1187076"/>
        <a:ext cx="1430168" cy="873474"/>
      </dsp:txXfrm>
    </dsp:sp>
    <dsp:sp modelId="{D8F835EE-5CAB-084F-B302-377D81F0AB40}">
      <dsp:nvSpPr>
        <dsp:cNvPr id="0" name=""/>
        <dsp:cNvSpPr/>
      </dsp:nvSpPr>
      <dsp:spPr>
        <a:xfrm>
          <a:off x="2301907" y="927945"/>
          <a:ext cx="185564" cy="1855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648"/>
              </a:lnTo>
              <a:lnTo>
                <a:pt x="185564" y="1855648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C9C01-FBD1-D14F-BC7E-5F147B4EF71C}">
      <dsp:nvSpPr>
        <dsp:cNvPr id="0" name=""/>
        <dsp:cNvSpPr/>
      </dsp:nvSpPr>
      <dsp:spPr>
        <a:xfrm>
          <a:off x="2487471" y="2319682"/>
          <a:ext cx="1484518" cy="92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Audio digital y códigos de control	</a:t>
          </a:r>
        </a:p>
      </dsp:txBody>
      <dsp:txXfrm>
        <a:off x="2514646" y="2346857"/>
        <a:ext cx="1430168" cy="873474"/>
      </dsp:txXfrm>
    </dsp:sp>
    <dsp:sp modelId="{82178037-2391-0E4B-A4AB-5A18AD7F71B6}">
      <dsp:nvSpPr>
        <dsp:cNvPr id="0" name=""/>
        <dsp:cNvSpPr/>
      </dsp:nvSpPr>
      <dsp:spPr>
        <a:xfrm>
          <a:off x="2301907" y="927945"/>
          <a:ext cx="185564" cy="3015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5428"/>
              </a:lnTo>
              <a:lnTo>
                <a:pt x="185564" y="3015428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EE722-9DEC-6D46-9B48-BEFA8020E8C1}">
      <dsp:nvSpPr>
        <dsp:cNvPr id="0" name=""/>
        <dsp:cNvSpPr/>
      </dsp:nvSpPr>
      <dsp:spPr>
        <a:xfrm>
          <a:off x="2487471" y="3479462"/>
          <a:ext cx="1484518" cy="92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Matemática aplicada al sonido</a:t>
          </a:r>
        </a:p>
      </dsp:txBody>
      <dsp:txXfrm>
        <a:off x="2514646" y="3506637"/>
        <a:ext cx="1430168" cy="873474"/>
      </dsp:txXfrm>
    </dsp:sp>
    <dsp:sp modelId="{AFFCD2AE-C17C-C04F-898B-226F05FE6E33}">
      <dsp:nvSpPr>
        <dsp:cNvPr id="0" name=""/>
        <dsp:cNvSpPr/>
      </dsp:nvSpPr>
      <dsp:spPr>
        <a:xfrm>
          <a:off x="4435902" y="121"/>
          <a:ext cx="1855648" cy="92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Tecnicatura en Creación Musical</a:t>
          </a:r>
        </a:p>
      </dsp:txBody>
      <dsp:txXfrm>
        <a:off x="4463077" y="27296"/>
        <a:ext cx="1801298" cy="873474"/>
      </dsp:txXfrm>
    </dsp:sp>
    <dsp:sp modelId="{84FC11F3-51E4-714B-AD4C-943C127DE6A2}">
      <dsp:nvSpPr>
        <dsp:cNvPr id="0" name=""/>
        <dsp:cNvSpPr/>
      </dsp:nvSpPr>
      <dsp:spPr>
        <a:xfrm>
          <a:off x="4621467" y="927945"/>
          <a:ext cx="185564" cy="695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868"/>
              </a:lnTo>
              <a:lnTo>
                <a:pt x="185564" y="695868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E90F9-2578-FC4C-80BD-91AA96AE54D4}">
      <dsp:nvSpPr>
        <dsp:cNvPr id="0" name=""/>
        <dsp:cNvSpPr/>
      </dsp:nvSpPr>
      <dsp:spPr>
        <a:xfrm>
          <a:off x="4807032" y="1159901"/>
          <a:ext cx="1484518" cy="92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Acústica y </a:t>
          </a:r>
          <a:r>
            <a:rPr lang="es-ES" sz="1800" kern="1200" dirty="0" err="1"/>
            <a:t>psicoacústica</a:t>
          </a:r>
          <a:endParaRPr lang="es-ES" sz="1800" kern="1200" dirty="0"/>
        </a:p>
      </dsp:txBody>
      <dsp:txXfrm>
        <a:off x="4834207" y="1187076"/>
        <a:ext cx="1430168" cy="873474"/>
      </dsp:txXfrm>
    </dsp:sp>
    <dsp:sp modelId="{E1B2F749-966B-FF42-A8C3-2608752F570A}">
      <dsp:nvSpPr>
        <dsp:cNvPr id="0" name=""/>
        <dsp:cNvSpPr/>
      </dsp:nvSpPr>
      <dsp:spPr>
        <a:xfrm>
          <a:off x="4621467" y="927945"/>
          <a:ext cx="185564" cy="1855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648"/>
              </a:lnTo>
              <a:lnTo>
                <a:pt x="185564" y="1855648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DFC51-2D09-B943-B62E-E8C6696BC4E9}">
      <dsp:nvSpPr>
        <dsp:cNvPr id="0" name=""/>
        <dsp:cNvSpPr/>
      </dsp:nvSpPr>
      <dsp:spPr>
        <a:xfrm>
          <a:off x="4807032" y="2319682"/>
          <a:ext cx="1484518" cy="92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Audio digital y códigos de control</a:t>
          </a:r>
        </a:p>
      </dsp:txBody>
      <dsp:txXfrm>
        <a:off x="4834207" y="2346857"/>
        <a:ext cx="1430168" cy="873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B35F8-AFBE-4D4E-83FD-3D4EEB8AD266}">
      <dsp:nvSpPr>
        <dsp:cNvPr id="0" name=""/>
        <dsp:cNvSpPr/>
      </dsp:nvSpPr>
      <dsp:spPr>
        <a:xfrm>
          <a:off x="0" y="2580"/>
          <a:ext cx="8407893" cy="907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/>
            <a:t>Para ambas tecnicaturas</a:t>
          </a:r>
        </a:p>
      </dsp:txBody>
      <dsp:txXfrm>
        <a:off x="44282" y="46862"/>
        <a:ext cx="8319329" cy="818556"/>
      </dsp:txXfrm>
    </dsp:sp>
    <dsp:sp modelId="{028364F5-FE32-3F4B-83D4-E83131B6476B}">
      <dsp:nvSpPr>
        <dsp:cNvPr id="0" name=""/>
        <dsp:cNvSpPr/>
      </dsp:nvSpPr>
      <dsp:spPr>
        <a:xfrm>
          <a:off x="0" y="909701"/>
          <a:ext cx="8407893" cy="349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51" tIns="44450" rIns="248920" bIns="444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3500" kern="1200" dirty="0"/>
            <a:t>Historia de la música y la tecnología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3500" kern="1200" dirty="0"/>
            <a:t>Créditos en historia de la música tonal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3500" kern="1200" dirty="0"/>
            <a:t>Créditos en historia de la música modal (electivo)</a:t>
          </a:r>
        </a:p>
      </dsp:txBody>
      <dsp:txXfrm>
        <a:off x="0" y="909701"/>
        <a:ext cx="8407893" cy="3495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27/7/20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‹Nr.›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27/7/20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27/7/20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‹Nr.›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27/7/20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27/7/20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27/7/20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27/7/20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x-none"/>
              <a:t>Clic para editar título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27/7/20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x-none"/>
              <a:t>Clic para editar título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27/7/20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q.edu.ar/carreras/100-tecnicatura-universitaria-en-creaci%C3%B3n-musical.php" TargetMode="External"/><Relationship Id="rId4" Type="http://schemas.openxmlformats.org/officeDocument/2006/relationships/hyperlink" Target="http://www.unq.edu.ar/secciones/511-reglamentos-y-documentos/?fbclid=IwAR0PyDQakqArL2l59lS2JFL7z-9Dp0ntuBko4uHY_bt93pJnsyf5kYQ9pf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q.edu.ar/carreras/101-tecnicatura-universitaria-en-producci%C3%B3n-musical-y-nuevas-tecnolog%C3%ADa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Núcleo básico obligatorio</a:t>
            </a:r>
          </a:p>
        </p:txBody>
      </p:sp>
    </p:spTree>
    <p:extLst>
      <p:ext uri="{BB962C8B-B14F-4D97-AF65-F5344CB8AC3E}">
        <p14:creationId xmlns:p14="http://schemas.microsoft.com/office/powerpoint/2010/main" val="245827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Orientación musical / sonora</a:t>
            </a:r>
          </a:p>
        </p:txBody>
      </p:sp>
      <p:graphicFrame>
        <p:nvGraphicFramePr>
          <p:cNvPr id="15" name="Marcador de contenido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85493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012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347509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Orientación técnica</a:t>
            </a:r>
          </a:p>
        </p:txBody>
      </p:sp>
    </p:spTree>
    <p:extLst>
      <p:ext uri="{BB962C8B-B14F-4D97-AF65-F5344CB8AC3E}">
        <p14:creationId xmlns:p14="http://schemas.microsoft.com/office/powerpoint/2010/main" val="3220485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Orientación historia</a:t>
            </a: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53508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932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BD5433A8-787B-A749-A3B3-4A15540EA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dirty="0"/>
              <a:t>1a- Acústica y Psicoacústica</a:t>
            </a:r>
          </a:p>
          <a:p>
            <a:r>
              <a:rPr lang="es-AR" dirty="0"/>
              <a:t>1a- Audio digital y códigos de control</a:t>
            </a:r>
          </a:p>
          <a:p>
            <a:r>
              <a:rPr lang="es-AR" dirty="0"/>
              <a:t>1b- Elementos del lenguaje musical I</a:t>
            </a:r>
          </a:p>
          <a:p>
            <a:r>
              <a:rPr lang="es-AR" dirty="0"/>
              <a:t>Historia de la Musica y laTecnología</a:t>
            </a:r>
          </a:p>
          <a:p>
            <a:r>
              <a:rPr lang="es-AR" dirty="0"/>
              <a:t>1b- Entrenamiento Auditivo</a:t>
            </a:r>
          </a:p>
          <a:p>
            <a:r>
              <a:rPr lang="es-AR" dirty="0"/>
              <a:t>1a- Matemática Aplicada al Sonido</a:t>
            </a:r>
          </a:p>
          <a:p>
            <a:r>
              <a:rPr lang="es-AR" dirty="0"/>
              <a:t>Creditos en Historia de la Musica Tonal</a:t>
            </a:r>
          </a:p>
          <a:p>
            <a:endParaRPr lang="es-AR" dirty="0"/>
          </a:p>
          <a:p>
            <a:r>
              <a:rPr lang="es-AR" b="1" u="sng" dirty="0"/>
              <a:t>AVANZADO</a:t>
            </a:r>
          </a:p>
          <a:p>
            <a:r>
              <a:rPr lang="es-AR" dirty="0"/>
              <a:t>3a- Grabación y edición</a:t>
            </a:r>
          </a:p>
          <a:p>
            <a:r>
              <a:rPr lang="es-AR" dirty="0"/>
              <a:t>Elementos del lenguaje musical II</a:t>
            </a:r>
          </a:p>
          <a:p>
            <a:r>
              <a:rPr lang="es-AR" dirty="0"/>
              <a:t>2a- Taller Inicial de Electricidad y Electrónica Orientado al Audio</a:t>
            </a:r>
          </a:p>
          <a:p>
            <a:r>
              <a:rPr lang="es-AR" dirty="0"/>
              <a:t>4a- Mezcla y Mastering</a:t>
            </a:r>
          </a:p>
          <a:p>
            <a:r>
              <a:rPr lang="es-AR" dirty="0"/>
              <a:t>Instrumentación y organización sonora</a:t>
            </a:r>
          </a:p>
          <a:p>
            <a:r>
              <a:rPr lang="es-AR" dirty="0"/>
              <a:t>5a- Producción Musical</a:t>
            </a:r>
          </a:p>
          <a:p>
            <a:r>
              <a:rPr lang="es-AR" dirty="0"/>
              <a:t>3a- Taller de Electrónica Aplicado al Audio</a:t>
            </a:r>
          </a:p>
          <a:p>
            <a:r>
              <a:rPr lang="es-AR" dirty="0"/>
              <a:t>Creditos en Historia de la Musica Modal</a:t>
            </a:r>
          </a:p>
          <a:p>
            <a:r>
              <a:rPr lang="es-AR" dirty="0"/>
              <a:t>Introducción a la creación musical</a:t>
            </a:r>
          </a:p>
          <a:p>
            <a:r>
              <a:rPr lang="es-AR" dirty="0"/>
              <a:t>1b- Audioperceptiva I</a:t>
            </a:r>
          </a:p>
          <a:p>
            <a:r>
              <a:rPr lang="es-AR" dirty="0"/>
              <a:t>Herramientas para la Protección y Difusión del Producto Sonoro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DCDE847-CB91-964A-88A9-E6B4EBB9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 smtClean="0"/>
              <a:t>Tecnicatura Universitaria en Producción musical y nuevas tecnologías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91616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 smtClean="0"/>
              <a:t>2a- Acústica </a:t>
            </a:r>
            <a:r>
              <a:rPr lang="es-AR" dirty="0"/>
              <a:t>y Psicoacústica</a:t>
            </a:r>
          </a:p>
          <a:p>
            <a:r>
              <a:rPr lang="es-AR" dirty="0"/>
              <a:t>1a- Audio digital y códigos de control</a:t>
            </a:r>
          </a:p>
          <a:p>
            <a:r>
              <a:rPr lang="es-AR" dirty="0" smtClean="0"/>
              <a:t>2a- Elementos </a:t>
            </a:r>
            <a:r>
              <a:rPr lang="es-AR" dirty="0"/>
              <a:t>del lenguaje musical I</a:t>
            </a:r>
          </a:p>
          <a:p>
            <a:r>
              <a:rPr lang="es-AR" dirty="0"/>
              <a:t>1a</a:t>
            </a:r>
            <a:r>
              <a:rPr lang="es-AR" dirty="0" smtClean="0"/>
              <a:t>- Historia </a:t>
            </a:r>
            <a:r>
              <a:rPr lang="es-AR" dirty="0"/>
              <a:t>de la Musica y laTecnología</a:t>
            </a:r>
          </a:p>
          <a:p>
            <a:r>
              <a:rPr lang="es-AR" dirty="0" smtClean="0"/>
              <a:t>1a- Audioperceptiva I</a:t>
            </a:r>
          </a:p>
          <a:p>
            <a:r>
              <a:rPr lang="es-AR" dirty="0" smtClean="0"/>
              <a:t>2a- Introducción a la creacón musical</a:t>
            </a:r>
            <a:endParaRPr lang="es-AR" dirty="0"/>
          </a:p>
          <a:p>
            <a:r>
              <a:rPr lang="es-AR" dirty="0" smtClean="0"/>
              <a:t>2a- Creditos </a:t>
            </a:r>
            <a:r>
              <a:rPr lang="es-AR" dirty="0"/>
              <a:t>en Historia de la Musica Tonal</a:t>
            </a:r>
          </a:p>
          <a:p>
            <a:endParaRPr lang="es-AR" dirty="0"/>
          </a:p>
          <a:p>
            <a:r>
              <a:rPr lang="es-AR" b="1" u="sng" dirty="0"/>
              <a:t>AVANZADO</a:t>
            </a:r>
          </a:p>
          <a:p>
            <a:r>
              <a:rPr lang="es-AR" dirty="0" smtClean="0"/>
              <a:t>Grabación </a:t>
            </a:r>
            <a:r>
              <a:rPr lang="es-AR" dirty="0"/>
              <a:t>y </a:t>
            </a:r>
            <a:r>
              <a:rPr lang="es-AR" dirty="0" smtClean="0"/>
              <a:t>edición (electiva)</a:t>
            </a:r>
            <a:endParaRPr lang="es-AR" dirty="0"/>
          </a:p>
          <a:p>
            <a:r>
              <a:rPr lang="es-AR" dirty="0"/>
              <a:t>Elementos del lenguaje musical II</a:t>
            </a:r>
          </a:p>
          <a:p>
            <a:r>
              <a:rPr lang="es-AR" dirty="0" smtClean="0"/>
              <a:t>2a</a:t>
            </a:r>
            <a:r>
              <a:rPr lang="es-AR" dirty="0"/>
              <a:t>-</a:t>
            </a:r>
            <a:r>
              <a:rPr lang="es-AR" dirty="0" smtClean="0"/>
              <a:t>Audioperceptiva II</a:t>
            </a:r>
            <a:endParaRPr lang="es-AR" dirty="0"/>
          </a:p>
          <a:p>
            <a:r>
              <a:rPr lang="es-AR" dirty="0" smtClean="0"/>
              <a:t>Mezcla </a:t>
            </a:r>
            <a:r>
              <a:rPr lang="es-AR" dirty="0"/>
              <a:t>y Mastering</a:t>
            </a:r>
          </a:p>
          <a:p>
            <a:r>
              <a:rPr lang="es-AR" dirty="0"/>
              <a:t>Instrumentación y organización sonora</a:t>
            </a:r>
          </a:p>
          <a:p>
            <a:r>
              <a:rPr lang="es-AR" dirty="0" smtClean="0"/>
              <a:t>Taller de creación musical y sonora</a:t>
            </a:r>
            <a:endParaRPr lang="es-AR" dirty="0"/>
          </a:p>
          <a:p>
            <a:r>
              <a:rPr lang="es-AR" dirty="0" smtClean="0"/>
              <a:t>Creditos </a:t>
            </a:r>
            <a:r>
              <a:rPr lang="es-AR" dirty="0"/>
              <a:t>en Historia de la Musica Modal</a:t>
            </a:r>
          </a:p>
          <a:p>
            <a:r>
              <a:rPr lang="es-AR" dirty="0" smtClean="0"/>
              <a:t>Herramientas </a:t>
            </a:r>
            <a:r>
              <a:rPr lang="es-AR" dirty="0"/>
              <a:t>para la Protección y Difusión del Producto </a:t>
            </a:r>
            <a:r>
              <a:rPr lang="es-AR" dirty="0" smtClean="0"/>
              <a:t>Sonoro (electiva)</a:t>
            </a:r>
            <a:endParaRPr lang="es-AR" dirty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smtClean="0"/>
              <a:t>Tecnicatura universitaria en creación musical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98385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3629ED5B-D8F8-454D-8EB2-22EC46B22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/>
              <a:t>Lic. Marcelo Fabián Martínez</a:t>
            </a:r>
          </a:p>
          <a:p>
            <a:r>
              <a:rPr lang="es-AR" dirty="0"/>
              <a:t>Director de la Tecnicatura Universitaria en Producción y Nuevas Tecnologías</a:t>
            </a:r>
          </a:p>
          <a:p>
            <a:endParaRPr lang="es-AR" dirty="0"/>
          </a:p>
          <a:p>
            <a:r>
              <a:rPr lang="es-AR" dirty="0"/>
              <a:t>marcelo.martinez@unq.edu.ar</a:t>
            </a:r>
          </a:p>
          <a:p>
            <a:r>
              <a:rPr lang="es-AR" dirty="0"/>
              <a:t>tupmynt@unq.edu.ar</a:t>
            </a:r>
          </a:p>
          <a:p>
            <a:r>
              <a:rPr lang="es-AR" dirty="0"/>
              <a:t>musica@</a:t>
            </a:r>
            <a:r>
              <a:rPr lang="es-AR" dirty="0" smtClean="0"/>
              <a:t>unq.edu.ar</a:t>
            </a:r>
          </a:p>
          <a:p>
            <a:endParaRPr lang="es-AR" dirty="0"/>
          </a:p>
          <a:p>
            <a:r>
              <a:rPr lang="es-AR" dirty="0" smtClean="0"/>
              <a:t>Lic. Pesquero Ero Javier</a:t>
            </a:r>
          </a:p>
          <a:p>
            <a:r>
              <a:rPr lang="es-AR" dirty="0" smtClean="0"/>
              <a:t>Director de la Tecnicatura Universitaria en Creación Musical</a:t>
            </a:r>
          </a:p>
          <a:p>
            <a:endParaRPr lang="es-AR" dirty="0" smtClean="0"/>
          </a:p>
          <a:p>
            <a:r>
              <a:rPr lang="hr-HR" dirty="0"/>
              <a:t>javier.ero@</a:t>
            </a:r>
            <a:r>
              <a:rPr lang="hr-HR" dirty="0" smtClean="0"/>
              <a:t>unq.edu.ar</a:t>
            </a:r>
          </a:p>
          <a:p>
            <a:r>
              <a:rPr lang="it-IT" dirty="0" err="1"/>
              <a:t>tucm@</a:t>
            </a:r>
            <a:r>
              <a:rPr lang="it-IT" dirty="0" err="1" smtClean="0"/>
              <a:t>unq.edu.ar</a:t>
            </a:r>
            <a:endParaRPr lang="it-IT" dirty="0" smtClean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C9C80E2C-7991-724D-B47A-27CC82047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</a:t>
            </a:r>
            <a:r>
              <a:rPr lang="es-AR" dirty="0" smtClean="0"/>
              <a:t>nformación útil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8894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Plan de estudios y resolución de la TUPMyNT</a:t>
            </a:r>
            <a:endParaRPr lang="es-ES" dirty="0" smtClean="0">
              <a:hlinkClick r:id="rId3"/>
            </a:endParaRPr>
          </a:p>
          <a:p>
            <a:endParaRPr lang="es-ES" dirty="0">
              <a:hlinkClick r:id="rId3"/>
            </a:endParaRPr>
          </a:p>
          <a:p>
            <a:r>
              <a:rPr lang="es-ES" dirty="0" smtClean="0">
                <a:hlinkClick r:id="rId3"/>
              </a:rPr>
              <a:t>Plan de estudios y resolución de la TUCM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>
                <a:hlinkClick r:id="rId4"/>
              </a:rPr>
              <a:t>Tabla de equivalencias</a:t>
            </a:r>
            <a:endParaRPr lang="es-ES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Links de descarga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-3088501" y="39983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17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Cuadrícula.thmx</Template>
  <TotalTime>301</TotalTime>
  <Words>395</Words>
  <Application>Microsoft Macintosh PowerPoint</Application>
  <PresentationFormat>Presentación en pantalla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Cuadrícula</vt:lpstr>
      <vt:lpstr>Núcleo básico obligatorio</vt:lpstr>
      <vt:lpstr>Orientación musical / sonora</vt:lpstr>
      <vt:lpstr>Orientación técnica</vt:lpstr>
      <vt:lpstr>Orientación historia</vt:lpstr>
      <vt:lpstr>Tecnicatura Universitaria en Producción musical y nuevas tecnologías</vt:lpstr>
      <vt:lpstr>Tecnicatura universitaria en creación musical</vt:lpstr>
      <vt:lpstr>Información útil</vt:lpstr>
      <vt:lpstr>Links de descarga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Núcleo básico obligatorio</dc:title>
  <dc:creator>Usuario de Microsoft Office</dc:creator>
  <cp:lastModifiedBy>ERO</cp:lastModifiedBy>
  <cp:revision>14</cp:revision>
  <dcterms:created xsi:type="dcterms:W3CDTF">2020-07-21T22:20:57Z</dcterms:created>
  <dcterms:modified xsi:type="dcterms:W3CDTF">2020-07-27T22:44:18Z</dcterms:modified>
</cp:coreProperties>
</file>